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73" r:id="rId2"/>
    <p:sldMasterId id="2147483660" r:id="rId3"/>
  </p:sldMasterIdLst>
  <p:notesMasterIdLst>
    <p:notesMasterId r:id="rId32"/>
  </p:notesMasterIdLst>
  <p:sldIdLst>
    <p:sldId id="256" r:id="rId4"/>
    <p:sldId id="259" r:id="rId5"/>
    <p:sldId id="307" r:id="rId6"/>
    <p:sldId id="308" r:id="rId7"/>
    <p:sldId id="309" r:id="rId8"/>
    <p:sldId id="301" r:id="rId9"/>
    <p:sldId id="302" r:id="rId10"/>
    <p:sldId id="303" r:id="rId11"/>
    <p:sldId id="304" r:id="rId12"/>
    <p:sldId id="310" r:id="rId13"/>
    <p:sldId id="300" r:id="rId14"/>
    <p:sldId id="285" r:id="rId15"/>
    <p:sldId id="286" r:id="rId16"/>
    <p:sldId id="287" r:id="rId17"/>
    <p:sldId id="289" r:id="rId18"/>
    <p:sldId id="288" r:id="rId19"/>
    <p:sldId id="290" r:id="rId20"/>
    <p:sldId id="291" r:id="rId21"/>
    <p:sldId id="292" r:id="rId22"/>
    <p:sldId id="293" r:id="rId23"/>
    <p:sldId id="294" r:id="rId24"/>
    <p:sldId id="295" r:id="rId25"/>
    <p:sldId id="296" r:id="rId26"/>
    <p:sldId id="297" r:id="rId27"/>
    <p:sldId id="298" r:id="rId28"/>
    <p:sldId id="299" r:id="rId29"/>
    <p:sldId id="284" r:id="rId30"/>
    <p:sldId id="283" r:id="rId3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60"/>
  </p:normalViewPr>
  <p:slideViewPr>
    <p:cSldViewPr snapToGrid="0">
      <p:cViewPr varScale="1">
        <p:scale>
          <a:sx n="68" d="100"/>
          <a:sy n="68" d="100"/>
        </p:scale>
        <p:origin x="114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2FA0525-31D8-4D2C-896A-F7DE3D705D52}" type="datetimeFigureOut">
              <a:rPr lang="en-US" smtClean="0"/>
              <a:t>10/22/2024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C0DD139-9F53-4148-AF0C-0696D56CFA78}" type="slidenum">
              <a:rPr lang="en-US" smtClean="0"/>
              <a:t>‹#›</a:t>
            </a:fld>
            <a:endParaRPr lang="en-US"/>
          </a:p>
        </p:txBody>
      </p:sp>
    </p:spTree>
    <p:extLst>
      <p:ext uri="{BB962C8B-B14F-4D97-AF65-F5344CB8AC3E}">
        <p14:creationId xmlns:p14="http://schemas.microsoft.com/office/powerpoint/2010/main" val="71969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a:t>
            </a:fld>
            <a:endParaRPr lang="en-US"/>
          </a:p>
        </p:txBody>
      </p:sp>
    </p:spTree>
    <p:extLst>
      <p:ext uri="{BB962C8B-B14F-4D97-AF65-F5344CB8AC3E}">
        <p14:creationId xmlns:p14="http://schemas.microsoft.com/office/powerpoint/2010/main" val="825552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10</a:t>
            </a:fld>
            <a:endParaRPr lang="en-US"/>
          </a:p>
        </p:txBody>
      </p:sp>
    </p:spTree>
    <p:extLst>
      <p:ext uri="{BB962C8B-B14F-4D97-AF65-F5344CB8AC3E}">
        <p14:creationId xmlns:p14="http://schemas.microsoft.com/office/powerpoint/2010/main" val="43225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11</a:t>
            </a:fld>
            <a:endParaRPr lang="en-US"/>
          </a:p>
        </p:txBody>
      </p:sp>
    </p:spTree>
    <p:extLst>
      <p:ext uri="{BB962C8B-B14F-4D97-AF65-F5344CB8AC3E}">
        <p14:creationId xmlns:p14="http://schemas.microsoft.com/office/powerpoint/2010/main" val="243004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12</a:t>
            </a:fld>
            <a:endParaRPr lang="en-US"/>
          </a:p>
        </p:txBody>
      </p:sp>
    </p:spTree>
    <p:extLst>
      <p:ext uri="{BB962C8B-B14F-4D97-AF65-F5344CB8AC3E}">
        <p14:creationId xmlns:p14="http://schemas.microsoft.com/office/powerpoint/2010/main" val="39869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13</a:t>
            </a:fld>
            <a:endParaRPr lang="en-US"/>
          </a:p>
        </p:txBody>
      </p:sp>
    </p:spTree>
    <p:extLst>
      <p:ext uri="{BB962C8B-B14F-4D97-AF65-F5344CB8AC3E}">
        <p14:creationId xmlns:p14="http://schemas.microsoft.com/office/powerpoint/2010/main" val="299995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14</a:t>
            </a:fld>
            <a:endParaRPr lang="en-US"/>
          </a:p>
        </p:txBody>
      </p:sp>
    </p:spTree>
    <p:extLst>
      <p:ext uri="{BB962C8B-B14F-4D97-AF65-F5344CB8AC3E}">
        <p14:creationId xmlns:p14="http://schemas.microsoft.com/office/powerpoint/2010/main" val="308231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15</a:t>
            </a:fld>
            <a:endParaRPr lang="en-US"/>
          </a:p>
        </p:txBody>
      </p:sp>
    </p:spTree>
    <p:extLst>
      <p:ext uri="{BB962C8B-B14F-4D97-AF65-F5344CB8AC3E}">
        <p14:creationId xmlns:p14="http://schemas.microsoft.com/office/powerpoint/2010/main" val="60107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16</a:t>
            </a:fld>
            <a:endParaRPr lang="en-US"/>
          </a:p>
        </p:txBody>
      </p:sp>
    </p:spTree>
    <p:extLst>
      <p:ext uri="{BB962C8B-B14F-4D97-AF65-F5344CB8AC3E}">
        <p14:creationId xmlns:p14="http://schemas.microsoft.com/office/powerpoint/2010/main" val="298175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17</a:t>
            </a:fld>
            <a:endParaRPr lang="en-US"/>
          </a:p>
        </p:txBody>
      </p:sp>
    </p:spTree>
    <p:extLst>
      <p:ext uri="{BB962C8B-B14F-4D97-AF65-F5344CB8AC3E}">
        <p14:creationId xmlns:p14="http://schemas.microsoft.com/office/powerpoint/2010/main" val="69079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18</a:t>
            </a:fld>
            <a:endParaRPr lang="en-US"/>
          </a:p>
        </p:txBody>
      </p:sp>
    </p:spTree>
    <p:extLst>
      <p:ext uri="{BB962C8B-B14F-4D97-AF65-F5344CB8AC3E}">
        <p14:creationId xmlns:p14="http://schemas.microsoft.com/office/powerpoint/2010/main" val="155539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19</a:t>
            </a:fld>
            <a:endParaRPr lang="en-US"/>
          </a:p>
        </p:txBody>
      </p:sp>
    </p:spTree>
    <p:extLst>
      <p:ext uri="{BB962C8B-B14F-4D97-AF65-F5344CB8AC3E}">
        <p14:creationId xmlns:p14="http://schemas.microsoft.com/office/powerpoint/2010/main" val="350828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a:t>
            </a:fld>
            <a:endParaRPr lang="en-US"/>
          </a:p>
        </p:txBody>
      </p:sp>
    </p:spTree>
    <p:extLst>
      <p:ext uri="{BB962C8B-B14F-4D97-AF65-F5344CB8AC3E}">
        <p14:creationId xmlns:p14="http://schemas.microsoft.com/office/powerpoint/2010/main" val="63338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20</a:t>
            </a:fld>
            <a:endParaRPr lang="en-US"/>
          </a:p>
        </p:txBody>
      </p:sp>
    </p:spTree>
    <p:extLst>
      <p:ext uri="{BB962C8B-B14F-4D97-AF65-F5344CB8AC3E}">
        <p14:creationId xmlns:p14="http://schemas.microsoft.com/office/powerpoint/2010/main" val="204120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21</a:t>
            </a:fld>
            <a:endParaRPr lang="en-US"/>
          </a:p>
        </p:txBody>
      </p:sp>
    </p:spTree>
    <p:extLst>
      <p:ext uri="{BB962C8B-B14F-4D97-AF65-F5344CB8AC3E}">
        <p14:creationId xmlns:p14="http://schemas.microsoft.com/office/powerpoint/2010/main" val="374721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22</a:t>
            </a:fld>
            <a:endParaRPr lang="en-US"/>
          </a:p>
        </p:txBody>
      </p:sp>
    </p:spTree>
    <p:extLst>
      <p:ext uri="{BB962C8B-B14F-4D97-AF65-F5344CB8AC3E}">
        <p14:creationId xmlns:p14="http://schemas.microsoft.com/office/powerpoint/2010/main" val="3541111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23</a:t>
            </a:fld>
            <a:endParaRPr lang="en-US"/>
          </a:p>
        </p:txBody>
      </p:sp>
    </p:spTree>
    <p:extLst>
      <p:ext uri="{BB962C8B-B14F-4D97-AF65-F5344CB8AC3E}">
        <p14:creationId xmlns:p14="http://schemas.microsoft.com/office/powerpoint/2010/main" val="140536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24</a:t>
            </a:fld>
            <a:endParaRPr lang="en-US"/>
          </a:p>
        </p:txBody>
      </p:sp>
    </p:spTree>
    <p:extLst>
      <p:ext uri="{BB962C8B-B14F-4D97-AF65-F5344CB8AC3E}">
        <p14:creationId xmlns:p14="http://schemas.microsoft.com/office/powerpoint/2010/main" val="3274739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25</a:t>
            </a:fld>
            <a:endParaRPr lang="en-US"/>
          </a:p>
        </p:txBody>
      </p:sp>
    </p:spTree>
    <p:extLst>
      <p:ext uri="{BB962C8B-B14F-4D97-AF65-F5344CB8AC3E}">
        <p14:creationId xmlns:p14="http://schemas.microsoft.com/office/powerpoint/2010/main" val="915356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26</a:t>
            </a:fld>
            <a:endParaRPr lang="en-US"/>
          </a:p>
        </p:txBody>
      </p:sp>
    </p:spTree>
    <p:extLst>
      <p:ext uri="{BB962C8B-B14F-4D97-AF65-F5344CB8AC3E}">
        <p14:creationId xmlns:p14="http://schemas.microsoft.com/office/powerpoint/2010/main" val="2436163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27</a:t>
            </a:fld>
            <a:endParaRPr lang="en-US"/>
          </a:p>
        </p:txBody>
      </p:sp>
    </p:spTree>
    <p:extLst>
      <p:ext uri="{BB962C8B-B14F-4D97-AF65-F5344CB8AC3E}">
        <p14:creationId xmlns:p14="http://schemas.microsoft.com/office/powerpoint/2010/main" val="477999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28</a:t>
            </a:fld>
            <a:endParaRPr lang="en-US"/>
          </a:p>
        </p:txBody>
      </p:sp>
    </p:spTree>
    <p:extLst>
      <p:ext uri="{BB962C8B-B14F-4D97-AF65-F5344CB8AC3E}">
        <p14:creationId xmlns:p14="http://schemas.microsoft.com/office/powerpoint/2010/main" val="87053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3</a:t>
            </a:fld>
            <a:endParaRPr lang="en-US"/>
          </a:p>
        </p:txBody>
      </p:sp>
    </p:spTree>
    <p:extLst>
      <p:ext uri="{BB962C8B-B14F-4D97-AF65-F5344CB8AC3E}">
        <p14:creationId xmlns:p14="http://schemas.microsoft.com/office/powerpoint/2010/main" val="135897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4</a:t>
            </a:fld>
            <a:endParaRPr lang="en-US"/>
          </a:p>
        </p:txBody>
      </p:sp>
    </p:spTree>
    <p:extLst>
      <p:ext uri="{BB962C8B-B14F-4D97-AF65-F5344CB8AC3E}">
        <p14:creationId xmlns:p14="http://schemas.microsoft.com/office/powerpoint/2010/main" val="316345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5</a:t>
            </a:fld>
            <a:endParaRPr lang="en-US"/>
          </a:p>
        </p:txBody>
      </p:sp>
    </p:spTree>
    <p:extLst>
      <p:ext uri="{BB962C8B-B14F-4D97-AF65-F5344CB8AC3E}">
        <p14:creationId xmlns:p14="http://schemas.microsoft.com/office/powerpoint/2010/main" val="238092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6</a:t>
            </a:fld>
            <a:endParaRPr lang="en-US"/>
          </a:p>
        </p:txBody>
      </p:sp>
    </p:spTree>
    <p:extLst>
      <p:ext uri="{BB962C8B-B14F-4D97-AF65-F5344CB8AC3E}">
        <p14:creationId xmlns:p14="http://schemas.microsoft.com/office/powerpoint/2010/main" val="31777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7</a:t>
            </a:fld>
            <a:endParaRPr lang="en-US"/>
          </a:p>
        </p:txBody>
      </p:sp>
    </p:spTree>
    <p:extLst>
      <p:ext uri="{BB962C8B-B14F-4D97-AF65-F5344CB8AC3E}">
        <p14:creationId xmlns:p14="http://schemas.microsoft.com/office/powerpoint/2010/main" val="230899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8</a:t>
            </a:fld>
            <a:endParaRPr lang="en-US"/>
          </a:p>
        </p:txBody>
      </p:sp>
    </p:spTree>
    <p:extLst>
      <p:ext uri="{BB962C8B-B14F-4D97-AF65-F5344CB8AC3E}">
        <p14:creationId xmlns:p14="http://schemas.microsoft.com/office/powerpoint/2010/main" val="31511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DD139-9F53-4148-AF0C-0696D56CFA78}" type="slidenum">
              <a:rPr lang="en-US" smtClean="0"/>
              <a:t>9</a:t>
            </a:fld>
            <a:endParaRPr lang="en-US"/>
          </a:p>
        </p:txBody>
      </p:sp>
    </p:spTree>
    <p:extLst>
      <p:ext uri="{BB962C8B-B14F-4D97-AF65-F5344CB8AC3E}">
        <p14:creationId xmlns:p14="http://schemas.microsoft.com/office/powerpoint/2010/main" val="3315353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5A0D48-2B40-335C-426E-4404CED54D87}"/>
              </a:ext>
            </a:extLst>
          </p:cNvPr>
          <p:cNvSpPr>
            <a:spLocks noGrp="1"/>
          </p:cNvSpPr>
          <p:nvPr>
            <p:ph type="title" hasCustomPrompt="1"/>
          </p:nvPr>
        </p:nvSpPr>
        <p:spPr>
          <a:xfrm>
            <a:off x="896871" y="2086882"/>
            <a:ext cx="10729181" cy="642583"/>
          </a:xfrm>
          <a:prstGeom prst="rect">
            <a:avLst/>
          </a:prstGeom>
        </p:spPr>
        <p:txBody>
          <a:bodyPr lIns="0" tIns="0" rIns="0">
            <a:normAutofit/>
          </a:bodyPr>
          <a:lstStyle>
            <a:lvl1pPr>
              <a:lnSpc>
                <a:spcPct val="80000"/>
              </a:lnSpc>
              <a:defRPr sz="4200" b="1" i="0" cap="all" baseline="0">
                <a:latin typeface="Arial Narrow" panose="020B0604020202020204" pitchFamily="34" charset="0"/>
                <a:cs typeface="Arial Narrow" panose="020B0604020202020204" pitchFamily="34" charset="0"/>
              </a:defRPr>
            </a:lvl1pPr>
          </a:lstStyle>
          <a:p>
            <a:r>
              <a:rPr lang="en-US" dirty="0"/>
              <a:t>Presentation title lorem ipsum</a:t>
            </a:r>
          </a:p>
        </p:txBody>
      </p:sp>
      <p:cxnSp>
        <p:nvCxnSpPr>
          <p:cNvPr id="7" name="Straight Connector 6">
            <a:extLst>
              <a:ext uri="{FF2B5EF4-FFF2-40B4-BE49-F238E27FC236}">
                <a16:creationId xmlns:a16="http://schemas.microsoft.com/office/drawing/2014/main" id="{6362F9DF-2932-BCF6-B0E5-DBE75263D3A5}"/>
              </a:ext>
            </a:extLst>
          </p:cNvPr>
          <p:cNvCxnSpPr>
            <a:cxnSpLocks/>
          </p:cNvCxnSpPr>
          <p:nvPr/>
        </p:nvCxnSpPr>
        <p:spPr>
          <a:xfrm flipV="1">
            <a:off x="631149" y="2086883"/>
            <a:ext cx="0" cy="39914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2BE0B7-4F93-2277-7C51-03A7061E9185}"/>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1" name="Straight Connector 10">
            <a:extLst>
              <a:ext uri="{FF2B5EF4-FFF2-40B4-BE49-F238E27FC236}">
                <a16:creationId xmlns:a16="http://schemas.microsoft.com/office/drawing/2014/main" id="{AE6B081F-1DED-F066-2A0E-02E5FCDDF64E}"/>
              </a:ext>
            </a:extLst>
          </p:cNvPr>
          <p:cNvCxnSpPr>
            <a:cxnSpLocks/>
          </p:cNvCxnSpPr>
          <p:nvPr/>
        </p:nvCxnSpPr>
        <p:spPr>
          <a:xfrm>
            <a:off x="1538515" y="6478126"/>
            <a:ext cx="1008753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
            <a:extLst>
              <a:ext uri="{FF2B5EF4-FFF2-40B4-BE49-F238E27FC236}">
                <a16:creationId xmlns:a16="http://schemas.microsoft.com/office/drawing/2014/main" id="{FEA86E12-2383-199E-C048-EB69FE65FA9C}"/>
              </a:ext>
            </a:extLst>
          </p:cNvPr>
          <p:cNvSpPr>
            <a:spLocks noGrp="1"/>
          </p:cNvSpPr>
          <p:nvPr>
            <p:ph type="body" sz="quarter" idx="11" hasCustomPrompt="1"/>
          </p:nvPr>
        </p:nvSpPr>
        <p:spPr>
          <a:xfrm>
            <a:off x="896871" y="4587473"/>
            <a:ext cx="4040343" cy="307777"/>
          </a:xfrm>
          <a:prstGeom prst="rect">
            <a:avLst/>
          </a:prstGeom>
        </p:spPr>
        <p:txBody>
          <a:bodyPr lIns="0" tIns="0" rIns="0" bIns="0"/>
          <a:lstStyle>
            <a:lvl1pPr marL="0" indent="0">
              <a:buNone/>
              <a:defRPr sz="1600"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14" name="Text Placeholder 3">
            <a:extLst>
              <a:ext uri="{FF2B5EF4-FFF2-40B4-BE49-F238E27FC236}">
                <a16:creationId xmlns:a16="http://schemas.microsoft.com/office/drawing/2014/main" id="{C2F15476-FFC2-5F3B-007A-2FAD74BFB9C4}"/>
              </a:ext>
            </a:extLst>
          </p:cNvPr>
          <p:cNvSpPr>
            <a:spLocks noGrp="1"/>
          </p:cNvSpPr>
          <p:nvPr>
            <p:ph type="body" sz="quarter" idx="12" hasCustomPrompt="1"/>
          </p:nvPr>
        </p:nvSpPr>
        <p:spPr>
          <a:xfrm>
            <a:off x="896871" y="5051981"/>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sp>
        <p:nvSpPr>
          <p:cNvPr id="16" name="Text Placeholder 1">
            <a:extLst>
              <a:ext uri="{FF2B5EF4-FFF2-40B4-BE49-F238E27FC236}">
                <a16:creationId xmlns:a16="http://schemas.microsoft.com/office/drawing/2014/main" id="{78592EE7-5E12-7EDE-2C96-AF5D7A189876}"/>
              </a:ext>
            </a:extLst>
          </p:cNvPr>
          <p:cNvSpPr>
            <a:spLocks noGrp="1"/>
          </p:cNvSpPr>
          <p:nvPr>
            <p:ph type="body" sz="quarter" idx="14" hasCustomPrompt="1"/>
          </p:nvPr>
        </p:nvSpPr>
        <p:spPr>
          <a:xfrm>
            <a:off x="5735863" y="4591551"/>
            <a:ext cx="4040343" cy="307777"/>
          </a:xfrm>
          <a:prstGeom prst="rect">
            <a:avLst/>
          </a:prstGeom>
        </p:spPr>
        <p:txBody>
          <a:bodyPr lIns="0" tIns="0" rIns="0" bIns="0"/>
          <a:lstStyle>
            <a:lvl1pPr marL="0" indent="0">
              <a:buNone/>
              <a:defRPr sz="1600"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17" name="Text Placeholder 3">
            <a:extLst>
              <a:ext uri="{FF2B5EF4-FFF2-40B4-BE49-F238E27FC236}">
                <a16:creationId xmlns:a16="http://schemas.microsoft.com/office/drawing/2014/main" id="{66880D0C-FA36-6EFD-A860-CED148BC1A7F}"/>
              </a:ext>
            </a:extLst>
          </p:cNvPr>
          <p:cNvSpPr>
            <a:spLocks noGrp="1"/>
          </p:cNvSpPr>
          <p:nvPr>
            <p:ph type="body" sz="quarter" idx="15" hasCustomPrompt="1"/>
          </p:nvPr>
        </p:nvSpPr>
        <p:spPr>
          <a:xfrm>
            <a:off x="5735863" y="5056059"/>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pic>
        <p:nvPicPr>
          <p:cNvPr id="2" name="Picture 1">
            <a:extLst>
              <a:ext uri="{FF2B5EF4-FFF2-40B4-BE49-F238E27FC236}">
                <a16:creationId xmlns:a16="http://schemas.microsoft.com/office/drawing/2014/main" id="{E26487ED-4BFE-0864-A5FD-9CC00F43C5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467" y="67587"/>
            <a:ext cx="3993224" cy="1384206"/>
          </a:xfrm>
          <a:prstGeom prst="rect">
            <a:avLst/>
          </a:prstGeom>
        </p:spPr>
      </p:pic>
      <p:sp>
        <p:nvSpPr>
          <p:cNvPr id="5" name="TextBox 4">
            <a:extLst>
              <a:ext uri="{FF2B5EF4-FFF2-40B4-BE49-F238E27FC236}">
                <a16:creationId xmlns:a16="http://schemas.microsoft.com/office/drawing/2014/main" id="{AA789672-4FF2-923F-C769-600C1C184E1B}"/>
              </a:ext>
            </a:extLst>
          </p:cNvPr>
          <p:cNvSpPr txBox="1"/>
          <p:nvPr/>
        </p:nvSpPr>
        <p:spPr>
          <a:xfrm>
            <a:off x="896871" y="3094343"/>
            <a:ext cx="6096000" cy="215444"/>
          </a:xfrm>
          <a:prstGeom prst="rect">
            <a:avLst/>
          </a:prstGeom>
          <a:noFill/>
        </p:spPr>
        <p:txBody>
          <a:bodyPr wrap="square" lIns="0" tIns="0" rIns="0" bIns="0">
            <a:spAutoFit/>
          </a:bodyPr>
          <a:lstStyle/>
          <a:p>
            <a:fld id="{5332F0D0-8CD4-E444-9CF2-83BCE898F4FD}" type="datetime4">
              <a:rPr lang="en-US" sz="1400" b="0" i="0" smtClean="0">
                <a:solidFill>
                  <a:schemeClr val="accent1"/>
                </a:solidFill>
                <a:latin typeface="Arial Narrow" panose="020B0604020202020204" pitchFamily="34" charset="0"/>
                <a:cs typeface="Arial Narrow" panose="020B0604020202020204" pitchFamily="34" charset="0"/>
              </a:rPr>
              <a:t>October 22, 2024</a:t>
            </a:fld>
            <a:endParaRPr lang="en-US" sz="1400" b="0" i="0" dirty="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01707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wyer Bio V1 Page 1">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1">
            <a:extLst>
              <a:ext uri="{FF2B5EF4-FFF2-40B4-BE49-F238E27FC236}">
                <a16:creationId xmlns:a16="http://schemas.microsoft.com/office/drawing/2014/main" id="{51DF4E39-2E6D-D26B-144C-1E42CE90B40B}"/>
              </a:ext>
            </a:extLst>
          </p:cNvPr>
          <p:cNvSpPr>
            <a:spLocks noGrp="1"/>
          </p:cNvSpPr>
          <p:nvPr>
            <p:ph type="pic" sz="quarter" idx="15"/>
          </p:nvPr>
        </p:nvSpPr>
        <p:spPr>
          <a:xfrm>
            <a:off x="569807" y="377190"/>
            <a:ext cx="2180167" cy="1695450"/>
          </a:xfrm>
          <a:prstGeom prst="rect">
            <a:avLst/>
          </a:prstGeom>
          <a:solidFill>
            <a:schemeClr val="tx2"/>
          </a:solidFill>
        </p:spPr>
        <p:txBody>
          <a:bodyPr/>
          <a:lstStyle>
            <a:lvl1pPr marL="0" indent="0" algn="ctr">
              <a:buNone/>
              <a:defRPr sz="1100">
                <a:solidFill>
                  <a:schemeClr val="bg1"/>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BA59E1DB-5AAE-123F-A2D5-751EFEE17FBF}"/>
              </a:ext>
            </a:extLst>
          </p:cNvPr>
          <p:cNvSpPr>
            <a:spLocks noGrp="1"/>
          </p:cNvSpPr>
          <p:nvPr>
            <p:ph type="body" sz="quarter" idx="16" hasCustomPrompt="1"/>
          </p:nvPr>
        </p:nvSpPr>
        <p:spPr>
          <a:xfrm>
            <a:off x="569655" y="2207012"/>
            <a:ext cx="2180167" cy="497522"/>
          </a:xfrm>
          <a:prstGeom prst="rect">
            <a:avLst/>
          </a:prstGeom>
        </p:spPr>
        <p:txBody>
          <a:bodyPr lIns="0" tIns="0" rIns="0" bIns="0" anchor="t">
            <a:noAutofit/>
          </a:bodyPr>
          <a:lstStyle>
            <a:lvl1pPr marL="0" indent="0">
              <a:lnSpc>
                <a:spcPct val="100000"/>
              </a:lnSpc>
              <a:spcBef>
                <a:spcPts val="0"/>
              </a:spcBef>
              <a:buNone/>
              <a:defRPr sz="1100" b="1" i="0">
                <a:solidFill>
                  <a:schemeClr val="accent1"/>
                </a:solidFill>
                <a:latin typeface="Arial Narrow" panose="020B0604020202020204" pitchFamily="34" charset="0"/>
                <a:cs typeface="Arial Narrow" panose="020B0604020202020204" pitchFamily="34" charset="0"/>
              </a:defRPr>
            </a:lvl1pPr>
          </a:lstStyle>
          <a:p>
            <a:pPr lvl="0"/>
            <a:r>
              <a:rPr lang="en-US" dirty="0"/>
              <a:t>Title line 1</a:t>
            </a:r>
            <a:br>
              <a:rPr lang="en-US" dirty="0"/>
            </a:br>
            <a:r>
              <a:rPr lang="en-US" dirty="0"/>
              <a:t>Title line 2</a:t>
            </a:r>
          </a:p>
        </p:txBody>
      </p:sp>
      <p:sp>
        <p:nvSpPr>
          <p:cNvPr id="12" name="Text Placeholder 9">
            <a:extLst>
              <a:ext uri="{FF2B5EF4-FFF2-40B4-BE49-F238E27FC236}">
                <a16:creationId xmlns:a16="http://schemas.microsoft.com/office/drawing/2014/main" id="{B88C9299-85A7-E361-8729-90B915F7F158}"/>
              </a:ext>
            </a:extLst>
          </p:cNvPr>
          <p:cNvSpPr>
            <a:spLocks noGrp="1"/>
          </p:cNvSpPr>
          <p:nvPr>
            <p:ph type="body" sz="quarter" idx="17" hasCustomPrompt="1"/>
          </p:nvPr>
        </p:nvSpPr>
        <p:spPr>
          <a:xfrm>
            <a:off x="569655" y="2836598"/>
            <a:ext cx="2180167" cy="497522"/>
          </a:xfrm>
          <a:prstGeom prst="rect">
            <a:avLst/>
          </a:prstGeom>
        </p:spPr>
        <p:txBody>
          <a:bodyPr lIns="0" tIns="0" rIns="0" bIns="0" anchor="t">
            <a:noAutofit/>
          </a:bodyPr>
          <a:lstStyle>
            <a:lvl1pPr marL="0" indent="0">
              <a:lnSpc>
                <a:spcPct val="100000"/>
              </a:lnSpc>
              <a:spcBef>
                <a:spcPts val="0"/>
              </a:spcBef>
              <a:buNone/>
              <a:defRPr sz="1100" b="0" i="0">
                <a:solidFill>
                  <a:schemeClr val="tx1"/>
                </a:solidFill>
                <a:latin typeface="Arial Narrow" panose="020B0604020202020204" pitchFamily="34" charset="0"/>
                <a:cs typeface="Arial Narrow" panose="020B0604020202020204" pitchFamily="34" charset="0"/>
              </a:defRPr>
            </a:lvl1pPr>
          </a:lstStyle>
          <a:p>
            <a:r>
              <a:rPr lang="en-US" dirty="0"/>
              <a:t>Office/Location</a:t>
            </a:r>
            <a:br>
              <a:rPr lang="en-US" dirty="0"/>
            </a:br>
            <a:r>
              <a:rPr lang="en-US" dirty="0"/>
              <a:t>Phone</a:t>
            </a:r>
            <a:br>
              <a:rPr lang="en-US" dirty="0"/>
            </a:br>
            <a:r>
              <a:rPr lang="en-US" dirty="0"/>
              <a:t>Email</a:t>
            </a:r>
          </a:p>
        </p:txBody>
      </p:sp>
      <p:sp>
        <p:nvSpPr>
          <p:cNvPr id="13" name="Text Placeholder 9">
            <a:extLst>
              <a:ext uri="{FF2B5EF4-FFF2-40B4-BE49-F238E27FC236}">
                <a16:creationId xmlns:a16="http://schemas.microsoft.com/office/drawing/2014/main" id="{0DF7C919-7BFF-37F9-76F7-C4A8F8E343E7}"/>
              </a:ext>
            </a:extLst>
          </p:cNvPr>
          <p:cNvSpPr>
            <a:spLocks noGrp="1"/>
          </p:cNvSpPr>
          <p:nvPr>
            <p:ph type="body" sz="quarter" idx="18" hasCustomPrompt="1"/>
          </p:nvPr>
        </p:nvSpPr>
        <p:spPr>
          <a:xfrm>
            <a:off x="569655" y="3697660"/>
            <a:ext cx="2180167" cy="223203"/>
          </a:xfrm>
          <a:prstGeom prst="rect">
            <a:avLst/>
          </a:prstGeom>
        </p:spPr>
        <p:txBody>
          <a:bodyPr lIns="0" tIns="0" rIns="0" bIns="0" anchor="t">
            <a:noAutofit/>
          </a:bodyPr>
          <a:lstStyle>
            <a:lvl1pPr marL="0" indent="0">
              <a:lnSpc>
                <a:spcPct val="100000"/>
              </a:lnSpc>
              <a:buNone/>
              <a:defRPr sz="1100" b="1" i="0">
                <a:solidFill>
                  <a:schemeClr val="accent1"/>
                </a:solidFill>
                <a:latin typeface="Arial Narrow" panose="020B0604020202020204" pitchFamily="34" charset="0"/>
                <a:cs typeface="Arial Narrow" panose="020B0604020202020204" pitchFamily="34" charset="0"/>
              </a:defRPr>
            </a:lvl1pPr>
          </a:lstStyle>
          <a:p>
            <a:pPr lvl="0"/>
            <a:r>
              <a:rPr lang="en-US" dirty="0"/>
              <a:t>Education</a:t>
            </a:r>
          </a:p>
        </p:txBody>
      </p:sp>
      <p:sp>
        <p:nvSpPr>
          <p:cNvPr id="15" name="Text Placeholder 9">
            <a:extLst>
              <a:ext uri="{FF2B5EF4-FFF2-40B4-BE49-F238E27FC236}">
                <a16:creationId xmlns:a16="http://schemas.microsoft.com/office/drawing/2014/main" id="{8A8AC69B-B609-1A23-B9DD-F403E13AFC2F}"/>
              </a:ext>
            </a:extLst>
          </p:cNvPr>
          <p:cNvSpPr>
            <a:spLocks noGrp="1"/>
          </p:cNvSpPr>
          <p:nvPr>
            <p:ph type="body" sz="quarter" idx="19"/>
          </p:nvPr>
        </p:nvSpPr>
        <p:spPr>
          <a:xfrm>
            <a:off x="569655" y="3987768"/>
            <a:ext cx="2180167" cy="813698"/>
          </a:xfrm>
          <a:prstGeom prst="rect">
            <a:avLst/>
          </a:prstGeom>
        </p:spPr>
        <p:txBody>
          <a:bodyPr lIns="0" tIns="0" rIns="0" bIns="0" anchor="t">
            <a:noAutofit/>
          </a:bodyPr>
          <a:lstStyle>
            <a:lvl1pPr marL="0" indent="0">
              <a:lnSpc>
                <a:spcPct val="100000"/>
              </a:lnSpc>
              <a:buNone/>
              <a:defRPr sz="1100" b="0" i="0">
                <a:solidFill>
                  <a:schemeClr val="tx1"/>
                </a:solidFill>
                <a:latin typeface="Arial Narrow" panose="020B0604020202020204" pitchFamily="34" charset="0"/>
                <a:cs typeface="Arial Narrow" panose="020B0604020202020204" pitchFamily="34" charset="0"/>
              </a:defRPr>
            </a:lvl1pPr>
          </a:lstStyle>
          <a:p>
            <a:pPr lvl="0"/>
            <a:r>
              <a:rPr lang="en-US"/>
              <a:t>Click to edit Master text styles</a:t>
            </a:r>
          </a:p>
        </p:txBody>
      </p:sp>
      <p:sp>
        <p:nvSpPr>
          <p:cNvPr id="20" name="Text Placeholder 9">
            <a:extLst>
              <a:ext uri="{FF2B5EF4-FFF2-40B4-BE49-F238E27FC236}">
                <a16:creationId xmlns:a16="http://schemas.microsoft.com/office/drawing/2014/main" id="{69BF9B68-CD5B-B1CF-B1B5-9DD696817729}"/>
              </a:ext>
            </a:extLst>
          </p:cNvPr>
          <p:cNvSpPr>
            <a:spLocks noGrp="1"/>
          </p:cNvSpPr>
          <p:nvPr>
            <p:ph type="body" sz="quarter" idx="20" hasCustomPrompt="1"/>
          </p:nvPr>
        </p:nvSpPr>
        <p:spPr>
          <a:xfrm>
            <a:off x="569655" y="4907598"/>
            <a:ext cx="2180167" cy="223203"/>
          </a:xfrm>
          <a:prstGeom prst="rect">
            <a:avLst/>
          </a:prstGeom>
        </p:spPr>
        <p:txBody>
          <a:bodyPr lIns="0" tIns="0" rIns="0" bIns="0" anchor="t">
            <a:noAutofit/>
          </a:bodyPr>
          <a:lstStyle>
            <a:lvl1pPr marL="0" indent="0">
              <a:lnSpc>
                <a:spcPct val="100000"/>
              </a:lnSpc>
              <a:buNone/>
              <a:defRPr sz="1100" b="1" i="0">
                <a:solidFill>
                  <a:schemeClr val="accent1"/>
                </a:solidFill>
                <a:latin typeface="Arial Narrow" panose="020B0604020202020204" pitchFamily="34" charset="0"/>
                <a:cs typeface="Arial Narrow" panose="020B0604020202020204" pitchFamily="34" charset="0"/>
              </a:defRPr>
            </a:lvl1pPr>
          </a:lstStyle>
          <a:p>
            <a:pPr lvl="0"/>
            <a:r>
              <a:rPr lang="en-US" dirty="0"/>
              <a:t>Admissions</a:t>
            </a:r>
          </a:p>
        </p:txBody>
      </p:sp>
      <p:sp>
        <p:nvSpPr>
          <p:cNvPr id="21" name="Text Placeholder 9">
            <a:extLst>
              <a:ext uri="{FF2B5EF4-FFF2-40B4-BE49-F238E27FC236}">
                <a16:creationId xmlns:a16="http://schemas.microsoft.com/office/drawing/2014/main" id="{55031FB2-5FFC-D5CB-049D-BCBD18CDE1AD}"/>
              </a:ext>
            </a:extLst>
          </p:cNvPr>
          <p:cNvSpPr>
            <a:spLocks noGrp="1"/>
          </p:cNvSpPr>
          <p:nvPr>
            <p:ph type="body" sz="quarter" idx="21"/>
          </p:nvPr>
        </p:nvSpPr>
        <p:spPr>
          <a:xfrm>
            <a:off x="569655" y="5232818"/>
            <a:ext cx="2180167" cy="635449"/>
          </a:xfrm>
          <a:prstGeom prst="rect">
            <a:avLst/>
          </a:prstGeom>
        </p:spPr>
        <p:txBody>
          <a:bodyPr lIns="0" tIns="0" rIns="0" bIns="0" anchor="t">
            <a:noAutofit/>
          </a:bodyPr>
          <a:lstStyle>
            <a:lvl1pPr marL="0" indent="0">
              <a:lnSpc>
                <a:spcPct val="100000"/>
              </a:lnSpc>
              <a:buNone/>
              <a:defRPr sz="1100" b="0" i="0">
                <a:solidFill>
                  <a:schemeClr val="tx1"/>
                </a:solidFill>
                <a:latin typeface="Arial Narrow" panose="020B0604020202020204" pitchFamily="34" charset="0"/>
                <a:cs typeface="Arial Narrow" panose="020B0604020202020204" pitchFamily="34" charset="0"/>
              </a:defRPr>
            </a:lvl1pPr>
          </a:lstStyle>
          <a:p>
            <a:pPr lvl="0"/>
            <a:r>
              <a:rPr lang="en-US"/>
              <a:t>Click to edit Master text styles</a:t>
            </a:r>
          </a:p>
        </p:txBody>
      </p:sp>
      <p:sp>
        <p:nvSpPr>
          <p:cNvPr id="23" name="Title 1">
            <a:extLst>
              <a:ext uri="{FF2B5EF4-FFF2-40B4-BE49-F238E27FC236}">
                <a16:creationId xmlns:a16="http://schemas.microsoft.com/office/drawing/2014/main" id="{CB6CBD01-C633-B3B8-CC23-47E134908B8F}"/>
              </a:ext>
            </a:extLst>
          </p:cNvPr>
          <p:cNvSpPr>
            <a:spLocks noGrp="1"/>
          </p:cNvSpPr>
          <p:nvPr>
            <p:ph type="title" hasCustomPrompt="1"/>
          </p:nvPr>
        </p:nvSpPr>
        <p:spPr>
          <a:xfrm>
            <a:off x="3168414" y="386590"/>
            <a:ext cx="7581751" cy="924050"/>
          </a:xfrm>
          <a:prstGeom prst="rect">
            <a:avLst/>
          </a:prstGeom>
        </p:spPr>
        <p:txBody>
          <a:bodyPr lIns="0" tIns="0" rIns="0" bIns="0">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err="1"/>
              <a:t>Firstname</a:t>
            </a:r>
            <a:br>
              <a:rPr lang="en-US" dirty="0"/>
            </a:br>
            <a:r>
              <a:rPr lang="en-US" dirty="0" err="1"/>
              <a:t>lastname</a:t>
            </a:r>
            <a:endParaRPr lang="en-US" dirty="0"/>
          </a:p>
        </p:txBody>
      </p:sp>
      <p:sp>
        <p:nvSpPr>
          <p:cNvPr id="2" name="Slide Number Placeholder 5">
            <a:extLst>
              <a:ext uri="{FF2B5EF4-FFF2-40B4-BE49-F238E27FC236}">
                <a16:creationId xmlns:a16="http://schemas.microsoft.com/office/drawing/2014/main" id="{85AA4867-C6C0-5E39-EE23-65EDAB5C89CA}"/>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sp>
        <p:nvSpPr>
          <p:cNvPr id="6" name="Content Placeholder 2">
            <a:extLst>
              <a:ext uri="{FF2B5EF4-FFF2-40B4-BE49-F238E27FC236}">
                <a16:creationId xmlns:a16="http://schemas.microsoft.com/office/drawing/2014/main" id="{9AAFD05A-A45C-4154-9C62-70B969442EEA}"/>
              </a:ext>
            </a:extLst>
          </p:cNvPr>
          <p:cNvSpPr>
            <a:spLocks noGrp="1"/>
          </p:cNvSpPr>
          <p:nvPr>
            <p:ph idx="22"/>
          </p:nvPr>
        </p:nvSpPr>
        <p:spPr>
          <a:xfrm>
            <a:off x="3168414" y="1555595"/>
            <a:ext cx="8457637" cy="4429822"/>
          </a:xfrm>
          <a:prstGeom prst="rect">
            <a:avLst/>
          </a:prstGeom>
        </p:spPr>
        <p:txBody>
          <a:bodyPr lIns="0" tIns="0" rIns="0" bIns="0">
            <a:normAutofit/>
          </a:bodyPr>
          <a:lstStyle>
            <a:lvl1pPr marL="0" indent="0">
              <a:buClr>
                <a:schemeClr val="accent1"/>
              </a:buClr>
              <a:buNone/>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64495575-7063-F4C0-3FE4-6955E9E26F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188952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wyer Bio V1 Page2">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91A522FA-0BE4-6E6A-C577-5144E2F0F4A6}"/>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sp>
        <p:nvSpPr>
          <p:cNvPr id="13" name="Title 1">
            <a:extLst>
              <a:ext uri="{FF2B5EF4-FFF2-40B4-BE49-F238E27FC236}">
                <a16:creationId xmlns:a16="http://schemas.microsoft.com/office/drawing/2014/main" id="{CE01E202-E706-8208-BB76-8CB747005E79}"/>
              </a:ext>
            </a:extLst>
          </p:cNvPr>
          <p:cNvSpPr>
            <a:spLocks noGrp="1"/>
          </p:cNvSpPr>
          <p:nvPr>
            <p:ph type="title" hasCustomPrompt="1"/>
          </p:nvPr>
        </p:nvSpPr>
        <p:spPr>
          <a:xfrm>
            <a:off x="543377" y="386590"/>
            <a:ext cx="9719108" cy="934210"/>
          </a:xfrm>
          <a:prstGeom prst="rect">
            <a:avLst/>
          </a:prstGeom>
        </p:spPr>
        <p:txBody>
          <a:bodyPr lIns="0" tIns="0" rIns="0" bIns="0">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err="1"/>
              <a:t>Firstname</a:t>
            </a:r>
            <a:br>
              <a:rPr lang="en-US" dirty="0"/>
            </a:br>
            <a:r>
              <a:rPr lang="en-US" dirty="0" err="1"/>
              <a:t>lastname</a:t>
            </a:r>
            <a:endParaRPr lang="en-US" dirty="0"/>
          </a:p>
        </p:txBody>
      </p:sp>
      <p:sp>
        <p:nvSpPr>
          <p:cNvPr id="5" name="Content Placeholder 2">
            <a:extLst>
              <a:ext uri="{FF2B5EF4-FFF2-40B4-BE49-F238E27FC236}">
                <a16:creationId xmlns:a16="http://schemas.microsoft.com/office/drawing/2014/main" id="{A6378288-B718-1E55-96AE-E3340AC4EF52}"/>
              </a:ext>
            </a:extLst>
          </p:cNvPr>
          <p:cNvSpPr>
            <a:spLocks noGrp="1"/>
          </p:cNvSpPr>
          <p:nvPr>
            <p:ph idx="1"/>
          </p:nvPr>
        </p:nvSpPr>
        <p:spPr>
          <a:xfrm>
            <a:off x="567058" y="1555595"/>
            <a:ext cx="11058993" cy="4429822"/>
          </a:xfrm>
          <a:prstGeom prst="rect">
            <a:avLst/>
          </a:prstGeom>
        </p:spPr>
        <p:txBody>
          <a:bodyPr lIns="0" tIns="0" rIns="0" bIns="0">
            <a:normAutofit/>
          </a:bodyPr>
          <a:lstStyle>
            <a:lvl1pPr marL="0" indent="0">
              <a:buClr>
                <a:schemeClr val="accent1"/>
              </a:buClr>
              <a:buNone/>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90F7E67D-96F6-DC75-FB21-94C38F6989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476589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RE VALUE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6E8F04-9B22-9468-EDB7-03486F7C6357}"/>
              </a:ext>
            </a:extLst>
          </p:cNvPr>
          <p:cNvSpPr txBox="1"/>
          <p:nvPr/>
        </p:nvSpPr>
        <p:spPr>
          <a:xfrm>
            <a:off x="568962" y="1842835"/>
            <a:ext cx="3549556" cy="1492716"/>
          </a:xfrm>
          <a:prstGeom prst="rect">
            <a:avLst/>
          </a:prstGeom>
          <a:noFill/>
        </p:spPr>
        <p:txBody>
          <a:bodyPr wrap="square" lIns="0" rIns="0" rtlCol="0">
            <a:spAutoFit/>
          </a:bodyPr>
          <a:lstStyle/>
          <a:p>
            <a:r>
              <a:rPr lang="en-US" sz="2000" b="0" i="0" dirty="0">
                <a:solidFill>
                  <a:schemeClr val="tx1"/>
                </a:solidFill>
                <a:latin typeface="Arial Narrow" panose="020B0604020202020204" pitchFamily="34" charset="0"/>
                <a:cs typeface="Arial Narrow" panose="020B0604020202020204" pitchFamily="34" charset="0"/>
              </a:rPr>
              <a:t>Our core values</a:t>
            </a:r>
          </a:p>
          <a:p>
            <a:r>
              <a:rPr lang="en-US" sz="2000" b="0" i="0" dirty="0">
                <a:solidFill>
                  <a:schemeClr val="tx1"/>
                </a:solidFill>
                <a:latin typeface="Arial Narrow" panose="020B0604020202020204" pitchFamily="34" charset="0"/>
                <a:cs typeface="Arial Narrow" panose="020B0604020202020204" pitchFamily="34" charset="0"/>
              </a:rPr>
              <a:t>make us</a:t>
            </a:r>
            <a:r>
              <a:rPr lang="en-US" sz="2000" b="0" i="0" baseline="0" dirty="0">
                <a:solidFill>
                  <a:schemeClr val="tx1"/>
                </a:solidFill>
                <a:latin typeface="Arial Narrow" panose="020B0604020202020204" pitchFamily="34" charset="0"/>
                <a:cs typeface="Arial Narrow" panose="020B0604020202020204" pitchFamily="34" charset="0"/>
              </a:rPr>
              <a:t> different.</a:t>
            </a:r>
          </a:p>
          <a:p>
            <a:endParaRPr lang="en-US" sz="1100" b="0" i="0" baseline="0" dirty="0">
              <a:solidFill>
                <a:schemeClr val="tx1"/>
              </a:solidFill>
              <a:latin typeface="Arial Narrow" panose="020B0604020202020204" pitchFamily="34" charset="0"/>
              <a:cs typeface="Arial Narrow" panose="020B0604020202020204" pitchFamily="34" charset="0"/>
            </a:endParaRPr>
          </a:p>
          <a:p>
            <a:r>
              <a:rPr lang="en-US" sz="2000" b="1" i="0" dirty="0">
                <a:solidFill>
                  <a:schemeClr val="accent1"/>
                </a:solidFill>
                <a:latin typeface="Arial Narrow" panose="020B0604020202020204" pitchFamily="34" charset="0"/>
                <a:cs typeface="Arial Narrow" panose="020B0604020202020204" pitchFamily="34" charset="0"/>
              </a:rPr>
              <a:t>What makes us</a:t>
            </a:r>
            <a:r>
              <a:rPr lang="en-US" sz="2000" b="1" i="0" baseline="0" dirty="0">
                <a:solidFill>
                  <a:schemeClr val="accent1"/>
                </a:solidFill>
                <a:latin typeface="Arial Narrow" panose="020B0604020202020204" pitchFamily="34" charset="0"/>
                <a:cs typeface="Arial Narrow" panose="020B0604020202020204" pitchFamily="34" charset="0"/>
              </a:rPr>
              <a:t> d</a:t>
            </a:r>
            <a:r>
              <a:rPr lang="en-US" sz="2000" b="1" i="0" dirty="0">
                <a:solidFill>
                  <a:schemeClr val="accent1"/>
                </a:solidFill>
                <a:latin typeface="Arial Narrow" panose="020B0604020202020204" pitchFamily="34" charset="0"/>
                <a:cs typeface="Arial Narrow" panose="020B0604020202020204" pitchFamily="34" charset="0"/>
              </a:rPr>
              <a:t>ifferent </a:t>
            </a:r>
            <a:br>
              <a:rPr lang="en-US" sz="2000" b="1" i="0" dirty="0">
                <a:solidFill>
                  <a:schemeClr val="accent1"/>
                </a:solidFill>
                <a:latin typeface="Arial Narrow" panose="020B0604020202020204" pitchFamily="34" charset="0"/>
                <a:cs typeface="Arial Narrow" panose="020B0604020202020204" pitchFamily="34" charset="0"/>
              </a:rPr>
            </a:br>
            <a:r>
              <a:rPr lang="en-US" sz="2000" b="1" i="0" dirty="0">
                <a:solidFill>
                  <a:schemeClr val="accent1"/>
                </a:solidFill>
                <a:latin typeface="Arial Narrow" panose="020B0604020202020204" pitchFamily="34" charset="0"/>
                <a:cs typeface="Arial Narrow" panose="020B0604020202020204" pitchFamily="34" charset="0"/>
              </a:rPr>
              <a:t>makes us successful.</a:t>
            </a:r>
          </a:p>
        </p:txBody>
      </p:sp>
      <p:sp>
        <p:nvSpPr>
          <p:cNvPr id="5" name="TextBox 4">
            <a:extLst>
              <a:ext uri="{FF2B5EF4-FFF2-40B4-BE49-F238E27FC236}">
                <a16:creationId xmlns:a16="http://schemas.microsoft.com/office/drawing/2014/main" id="{E5BD9111-7513-3C70-851E-DA60598E0FC4}"/>
              </a:ext>
            </a:extLst>
          </p:cNvPr>
          <p:cNvSpPr txBox="1"/>
          <p:nvPr/>
        </p:nvSpPr>
        <p:spPr>
          <a:xfrm>
            <a:off x="4876231" y="1842836"/>
            <a:ext cx="6635540" cy="3877985"/>
          </a:xfrm>
          <a:prstGeom prst="rect">
            <a:avLst/>
          </a:prstGeom>
          <a:noFill/>
        </p:spPr>
        <p:txBody>
          <a:bodyPr wrap="square" lIns="0" rIns="0" rtlCol="0">
            <a:spAutoFit/>
          </a:bodyPr>
          <a:lstStyle/>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are committed deeply to client service.</a:t>
            </a:r>
          </a:p>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honor the trust others have placed in us.</a:t>
            </a:r>
          </a:p>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are entrepreneurial.</a:t>
            </a:r>
          </a:p>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anticipate rather than merely respond.</a:t>
            </a:r>
          </a:p>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are passionate about everything we do.</a:t>
            </a:r>
          </a:p>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encourage creativity to flourish.</a:t>
            </a:r>
          </a:p>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are generous with our time and our talent.</a:t>
            </a:r>
          </a:p>
          <a:p>
            <a:pPr>
              <a:spcAft>
                <a:spcPts val="1200"/>
              </a:spcAft>
            </a:pPr>
            <a:r>
              <a:rPr lang="en-US" sz="2100" b="1" i="0" dirty="0">
                <a:solidFill>
                  <a:schemeClr val="tx1"/>
                </a:solidFill>
                <a:latin typeface="Arial Narrow" panose="020B0604020202020204" pitchFamily="34" charset="0"/>
                <a:cs typeface="Arial Narrow" panose="020B0604020202020204" pitchFamily="34" charset="0"/>
              </a:rPr>
              <a:t>We work to connect clients and communities.</a:t>
            </a:r>
          </a:p>
        </p:txBody>
      </p:sp>
      <p:cxnSp>
        <p:nvCxnSpPr>
          <p:cNvPr id="7" name="Straight Connector 6">
            <a:extLst>
              <a:ext uri="{FF2B5EF4-FFF2-40B4-BE49-F238E27FC236}">
                <a16:creationId xmlns:a16="http://schemas.microsoft.com/office/drawing/2014/main" id="{B287164A-FA17-2A6F-002D-3886ECFBB8B0}"/>
              </a:ext>
            </a:extLst>
          </p:cNvPr>
          <p:cNvCxnSpPr>
            <a:cxnSpLocks/>
          </p:cNvCxnSpPr>
          <p:nvPr/>
        </p:nvCxnSpPr>
        <p:spPr>
          <a:xfrm>
            <a:off x="568962" y="3485883"/>
            <a:ext cx="35495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91A522FA-0BE4-6E6A-C577-5144E2F0F4A6}"/>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sp>
        <p:nvSpPr>
          <p:cNvPr id="6" name="TextBox 5">
            <a:extLst>
              <a:ext uri="{FF2B5EF4-FFF2-40B4-BE49-F238E27FC236}">
                <a16:creationId xmlns:a16="http://schemas.microsoft.com/office/drawing/2014/main" id="{918C3A32-C63D-50E4-1784-73925DB5C9DF}"/>
              </a:ext>
            </a:extLst>
          </p:cNvPr>
          <p:cNvSpPr txBox="1"/>
          <p:nvPr/>
        </p:nvSpPr>
        <p:spPr>
          <a:xfrm>
            <a:off x="807561" y="377825"/>
            <a:ext cx="5728703" cy="418576"/>
          </a:xfrm>
          <a:prstGeom prst="rect">
            <a:avLst/>
          </a:prstGeom>
          <a:noFill/>
        </p:spPr>
        <p:txBody>
          <a:bodyPr wrap="square" lIns="0" tIns="0" rIns="0" bIns="0">
            <a:normAutofit/>
          </a:bodyPr>
          <a:lstStyle/>
          <a:p>
            <a:pPr>
              <a:lnSpc>
                <a:spcPct val="80000"/>
              </a:lnSpc>
            </a:pPr>
            <a:r>
              <a:rPr lang="en-US" sz="3400" b="1" i="0" cap="all" baseline="0" dirty="0">
                <a:latin typeface="Arial Narrow" panose="020B0604020202020204" pitchFamily="34" charset="0"/>
                <a:cs typeface="Arial Narrow" panose="020B0604020202020204" pitchFamily="34" charset="0"/>
              </a:rPr>
              <a:t>CORE VALUES</a:t>
            </a:r>
          </a:p>
        </p:txBody>
      </p:sp>
      <p:cxnSp>
        <p:nvCxnSpPr>
          <p:cNvPr id="13" name="Straight Connector 12">
            <a:extLst>
              <a:ext uri="{FF2B5EF4-FFF2-40B4-BE49-F238E27FC236}">
                <a16:creationId xmlns:a16="http://schemas.microsoft.com/office/drawing/2014/main" id="{81592697-522C-684A-9259-F3EFA5DCF2AE}"/>
              </a:ext>
            </a:extLst>
          </p:cNvPr>
          <p:cNvCxnSpPr>
            <a:cxnSpLocks/>
          </p:cNvCxnSpPr>
          <p:nvPr/>
        </p:nvCxnSpPr>
        <p:spPr>
          <a:xfrm flipV="1">
            <a:off x="598548" y="377826"/>
            <a:ext cx="0" cy="32702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5A9700A-02DD-5212-7483-B53F9BDF0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278340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5" name="TextBox 4"/>
          <p:cNvSpPr txBox="1"/>
          <p:nvPr/>
        </p:nvSpPr>
        <p:spPr>
          <a:xfrm>
            <a:off x="633078" y="5733183"/>
            <a:ext cx="7727849" cy="184666"/>
          </a:xfrm>
          <a:prstGeom prst="rect">
            <a:avLst/>
          </a:prstGeom>
          <a:solidFill>
            <a:schemeClr val="bg1"/>
          </a:solidFill>
        </p:spPr>
        <p:txBody>
          <a:bodyPr wrap="square" lIns="0" tIns="0" rIns="0" bIns="0" rtlCol="0">
            <a:spAutoFit/>
          </a:bodyPr>
          <a:lstStyle/>
          <a:p>
            <a:r>
              <a:rPr lang="en-US" sz="1200" b="0" i="0" spc="50" baseline="0" dirty="0">
                <a:solidFill>
                  <a:schemeClr val="tx1"/>
                </a:solidFill>
                <a:latin typeface="Arial Narrow" panose="020B0604020202020204" pitchFamily="34" charset="0"/>
                <a:cs typeface="Arial Narrow" panose="020B0604020202020204" pitchFamily="34" charset="0"/>
              </a:rPr>
              <a:t>NEW YORK    PALO ALTO    NEW JERSEY    UTAH    WASHINGTON, D.C.</a:t>
            </a:r>
          </a:p>
        </p:txBody>
      </p:sp>
      <p:sp>
        <p:nvSpPr>
          <p:cNvPr id="15" name="TextBox 14"/>
          <p:cNvSpPr txBox="1"/>
          <p:nvPr/>
        </p:nvSpPr>
        <p:spPr>
          <a:xfrm>
            <a:off x="633078" y="6216467"/>
            <a:ext cx="2905575" cy="153888"/>
          </a:xfrm>
          <a:prstGeom prst="rect">
            <a:avLst/>
          </a:prstGeom>
          <a:solidFill>
            <a:schemeClr val="bg1"/>
          </a:solidFill>
        </p:spPr>
        <p:txBody>
          <a:bodyPr wrap="square" lIns="0" tIns="0" rIns="0" bIns="0" rtlCol="0">
            <a:spAutoFit/>
          </a:bodyPr>
          <a:lstStyle/>
          <a:p>
            <a:r>
              <a:rPr lang="en-US" sz="1000" b="0" i="0" spc="30" baseline="0" dirty="0">
                <a:solidFill>
                  <a:schemeClr val="tx1"/>
                </a:solidFill>
                <a:latin typeface="Arial Narrow" panose="020B0604020202020204" pitchFamily="34" charset="0"/>
                <a:cs typeface="Arial Narrow" panose="020B0604020202020204" pitchFamily="34" charset="0"/>
              </a:rPr>
              <a:t>© 2023 LOWENSTEIN SANDLER LLP</a:t>
            </a:r>
          </a:p>
        </p:txBody>
      </p:sp>
      <p:cxnSp>
        <p:nvCxnSpPr>
          <p:cNvPr id="13" name="Straight Connector 12">
            <a:extLst>
              <a:ext uri="{FF2B5EF4-FFF2-40B4-BE49-F238E27FC236}">
                <a16:creationId xmlns:a16="http://schemas.microsoft.com/office/drawing/2014/main" id="{31087B78-9EA7-22D8-E8A4-5348AA5105AC}"/>
              </a:ext>
            </a:extLst>
          </p:cNvPr>
          <p:cNvCxnSpPr>
            <a:cxnSpLocks/>
          </p:cNvCxnSpPr>
          <p:nvPr/>
        </p:nvCxnSpPr>
        <p:spPr>
          <a:xfrm>
            <a:off x="633079" y="5501334"/>
            <a:ext cx="10967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158E2F-FEF4-90E6-3CEA-6FB894B13F93}"/>
              </a:ext>
            </a:extLst>
          </p:cNvPr>
          <p:cNvCxnSpPr>
            <a:cxnSpLocks/>
          </p:cNvCxnSpPr>
          <p:nvPr/>
        </p:nvCxnSpPr>
        <p:spPr>
          <a:xfrm>
            <a:off x="111555" y="1822451"/>
            <a:ext cx="0" cy="1279525"/>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AD3454A-8A00-B783-33F4-18C5B5F5F487}"/>
              </a:ext>
            </a:extLst>
          </p:cNvPr>
          <p:cNvSpPr txBox="1"/>
          <p:nvPr/>
        </p:nvSpPr>
        <p:spPr>
          <a:xfrm>
            <a:off x="633077" y="1798525"/>
            <a:ext cx="6102219" cy="1477328"/>
          </a:xfrm>
          <a:prstGeom prst="rect">
            <a:avLst/>
          </a:prstGeom>
          <a:noFill/>
        </p:spPr>
        <p:txBody>
          <a:bodyPr wrap="square" lIns="0" tIns="0" rIns="0" bIns="0">
            <a:normAutofit/>
          </a:bodyPr>
          <a:lstStyle/>
          <a:p>
            <a:pPr>
              <a:lnSpc>
                <a:spcPct val="80000"/>
              </a:lnSpc>
            </a:pPr>
            <a:r>
              <a:rPr lang="en-US" sz="6000" b="1" i="0" dirty="0">
                <a:latin typeface="Arial Narrow" panose="020B0604020202020204" pitchFamily="34" charset="0"/>
                <a:cs typeface="Arial Narrow" panose="020B0604020202020204" pitchFamily="34" charset="0"/>
              </a:rPr>
              <a:t>THANK</a:t>
            </a:r>
            <a:br>
              <a:rPr lang="en-US" sz="6000" b="1" i="0" dirty="0">
                <a:latin typeface="Arial Narrow" panose="020B0604020202020204" pitchFamily="34" charset="0"/>
                <a:cs typeface="Arial Narrow" panose="020B0604020202020204" pitchFamily="34" charset="0"/>
              </a:rPr>
            </a:br>
            <a:r>
              <a:rPr lang="en-US" sz="6000" b="1" i="0" dirty="0">
                <a:latin typeface="Arial Narrow" panose="020B0604020202020204" pitchFamily="34" charset="0"/>
                <a:cs typeface="Arial Narrow" panose="020B0604020202020204" pitchFamily="34" charset="0"/>
              </a:rPr>
              <a:t>YOU</a:t>
            </a:r>
          </a:p>
        </p:txBody>
      </p:sp>
      <p:pic>
        <p:nvPicPr>
          <p:cNvPr id="3" name="Picture 2">
            <a:extLst>
              <a:ext uri="{FF2B5EF4-FFF2-40B4-BE49-F238E27FC236}">
                <a16:creationId xmlns:a16="http://schemas.microsoft.com/office/drawing/2014/main" id="{D1977022-EA7A-5BE3-67B7-18205474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4990" y="434451"/>
            <a:ext cx="483297" cy="362473"/>
          </a:xfrm>
          <a:prstGeom prst="rect">
            <a:avLst/>
          </a:prstGeom>
        </p:spPr>
      </p:pic>
    </p:spTree>
    <p:extLst>
      <p:ext uri="{BB962C8B-B14F-4D97-AF65-F5344CB8AC3E}">
        <p14:creationId xmlns:p14="http://schemas.microsoft.com/office/powerpoint/2010/main" val="185821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2Lines,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2000" cy="4386263"/>
          </a:xfrm>
          <a:prstGeom prst="rect">
            <a:avLst/>
          </a:prstGeom>
          <a:solidFill>
            <a:schemeClr val="accent4"/>
          </a:solidFill>
        </p:spPr>
        <p:txBody>
          <a:bodyPr/>
          <a:lstStyle>
            <a:lvl1pPr>
              <a:defRPr>
                <a:solidFill>
                  <a:schemeClr val="bg1"/>
                </a:solidFill>
              </a:defRPr>
            </a:lvl1pPr>
          </a:lstStyle>
          <a:p>
            <a:r>
              <a:rPr lang="en-US" dirty="0"/>
              <a:t>Click Icon to insert Image</a:t>
            </a:r>
          </a:p>
        </p:txBody>
      </p:sp>
      <p:sp>
        <p:nvSpPr>
          <p:cNvPr id="2" name="Title 1"/>
          <p:cNvSpPr>
            <a:spLocks noGrp="1"/>
          </p:cNvSpPr>
          <p:nvPr>
            <p:ph type="ctrTitle" hasCustomPrompt="1"/>
          </p:nvPr>
        </p:nvSpPr>
        <p:spPr>
          <a:xfrm>
            <a:off x="606643" y="4753230"/>
            <a:ext cx="7135284" cy="977011"/>
          </a:xfrm>
          <a:prstGeom prst="rect">
            <a:avLst/>
          </a:prstGeom>
        </p:spPr>
        <p:txBody>
          <a:bodyPr lIns="0" tIns="0" rIns="0" bIns="0" anchor="t" anchorCtr="0">
            <a:normAutofit/>
          </a:bodyPr>
          <a:lstStyle>
            <a:lvl1pPr algn="l">
              <a:lnSpc>
                <a:spcPct val="80000"/>
              </a:lnSpc>
              <a:defRPr sz="3600" cap="all" baseline="0"/>
            </a:lvl1pPr>
          </a:lstStyle>
          <a:p>
            <a:r>
              <a:rPr lang="en-US" dirty="0"/>
              <a:t>CLICK TO EDIT MASTER TITLE STYLE</a:t>
            </a:r>
          </a:p>
        </p:txBody>
      </p:sp>
      <p:cxnSp>
        <p:nvCxnSpPr>
          <p:cNvPr id="10" name="Straight Connector 9"/>
          <p:cNvCxnSpPr/>
          <p:nvPr/>
        </p:nvCxnSpPr>
        <p:spPr>
          <a:xfrm flipV="1">
            <a:off x="405412" y="4753229"/>
            <a:ext cx="0" cy="7898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444449C-A27C-20C6-460F-24543CD569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263673" y="5826817"/>
            <a:ext cx="2634343" cy="913165"/>
          </a:xfrm>
          <a:prstGeom prst="rect">
            <a:avLst/>
          </a:prstGeom>
        </p:spPr>
      </p:pic>
      <p:sp>
        <p:nvSpPr>
          <p:cNvPr id="12" name="Text Placeholder 28">
            <a:extLst>
              <a:ext uri="{FF2B5EF4-FFF2-40B4-BE49-F238E27FC236}">
                <a16:creationId xmlns:a16="http://schemas.microsoft.com/office/drawing/2014/main" id="{86CEA599-C26A-0C40-425E-EBD8C98E987D}"/>
              </a:ext>
            </a:extLst>
          </p:cNvPr>
          <p:cNvSpPr>
            <a:spLocks noGrp="1"/>
          </p:cNvSpPr>
          <p:nvPr>
            <p:ph type="body" sz="quarter" idx="18" hasCustomPrompt="1"/>
          </p:nvPr>
        </p:nvSpPr>
        <p:spPr>
          <a:xfrm>
            <a:off x="405412" y="5889599"/>
            <a:ext cx="8017305" cy="343678"/>
          </a:xfrm>
          <a:prstGeom prst="rect">
            <a:avLst/>
          </a:prstGeom>
        </p:spPr>
        <p:txBody>
          <a:bodyPr lIns="0" tIns="0" rIns="0" bIns="0">
            <a:normAutofit/>
          </a:bodyPr>
          <a:lstStyle>
            <a:lvl1pPr>
              <a:spcAft>
                <a:spcPts val="0"/>
              </a:spcAft>
              <a:defRPr lang="en-US" sz="1800" b="0" smtClean="0">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sp>
        <p:nvSpPr>
          <p:cNvPr id="17" name="Text Placeholder 28">
            <a:extLst>
              <a:ext uri="{FF2B5EF4-FFF2-40B4-BE49-F238E27FC236}">
                <a16:creationId xmlns:a16="http://schemas.microsoft.com/office/drawing/2014/main" id="{A717C78F-7098-9A9F-04AC-6D4D06D6FA40}"/>
              </a:ext>
            </a:extLst>
          </p:cNvPr>
          <p:cNvSpPr>
            <a:spLocks noGrp="1"/>
          </p:cNvSpPr>
          <p:nvPr>
            <p:ph type="body" sz="quarter" idx="19" hasCustomPrompt="1"/>
          </p:nvPr>
        </p:nvSpPr>
        <p:spPr>
          <a:xfrm>
            <a:off x="405412" y="6279449"/>
            <a:ext cx="8017305" cy="343678"/>
          </a:xfrm>
          <a:prstGeom prst="rect">
            <a:avLst/>
          </a:prstGeom>
        </p:spPr>
        <p:txBody>
          <a:bodyPr lIns="0" tIns="0" rIns="0" bIns="0">
            <a:normAutofit/>
          </a:bodyPr>
          <a:lstStyle>
            <a:lvl1pPr>
              <a:spcAft>
                <a:spcPts val="0"/>
              </a:spcAft>
              <a:defRPr lang="en-US" sz="1300" b="1" smtClean="0">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sp>
        <p:nvSpPr>
          <p:cNvPr id="6" name="TextBox 5">
            <a:extLst>
              <a:ext uri="{FF2B5EF4-FFF2-40B4-BE49-F238E27FC236}">
                <a16:creationId xmlns:a16="http://schemas.microsoft.com/office/drawing/2014/main" id="{51E87A66-ABAF-D6A7-25AD-544D3462A57B}"/>
              </a:ext>
            </a:extLst>
          </p:cNvPr>
          <p:cNvSpPr txBox="1"/>
          <p:nvPr/>
        </p:nvSpPr>
        <p:spPr>
          <a:xfrm>
            <a:off x="9373387" y="4661064"/>
            <a:ext cx="2413196" cy="276999"/>
          </a:xfrm>
          <a:prstGeom prst="rect">
            <a:avLst/>
          </a:prstGeom>
          <a:noFill/>
        </p:spPr>
        <p:txBody>
          <a:bodyPr wrap="square">
            <a:spAutoFit/>
          </a:bodyPr>
          <a:lstStyle/>
          <a:p>
            <a:pPr lvl="0" algn="ctr"/>
            <a:r>
              <a:rPr lang="en-US" sz="1200" b="1" dirty="0">
                <a:solidFill>
                  <a:schemeClr val="bg1"/>
                </a:solidFill>
              </a:rPr>
              <a:t>October 26, 2022</a:t>
            </a:r>
          </a:p>
        </p:txBody>
      </p:sp>
      <p:sp>
        <p:nvSpPr>
          <p:cNvPr id="7" name="Text Placeholder 16">
            <a:extLst>
              <a:ext uri="{FF2B5EF4-FFF2-40B4-BE49-F238E27FC236}">
                <a16:creationId xmlns:a16="http://schemas.microsoft.com/office/drawing/2014/main" id="{E25CD838-F592-4A9F-8FC2-F36667509001}"/>
              </a:ext>
            </a:extLst>
          </p:cNvPr>
          <p:cNvSpPr>
            <a:spLocks noGrp="1"/>
          </p:cNvSpPr>
          <p:nvPr>
            <p:ph type="body" sz="quarter" idx="17" hasCustomPrompt="1"/>
          </p:nvPr>
        </p:nvSpPr>
        <p:spPr>
          <a:xfrm>
            <a:off x="9371676" y="1"/>
            <a:ext cx="2414912" cy="5184559"/>
          </a:xfrm>
          <a:prstGeom prst="rect">
            <a:avLst/>
          </a:prstGeom>
          <a:solidFill>
            <a:schemeClr val="accent1"/>
          </a:solidFill>
        </p:spPr>
        <p:txBody>
          <a:bodyPr lIns="0" tIns="0" rIns="0" bIns="274320" anchor="b">
            <a:normAutofit/>
          </a:bodyPr>
          <a:lstStyle>
            <a:lvl1pPr algn="ctr">
              <a:defRPr sz="1100" b="1">
                <a:solidFill>
                  <a:schemeClr val="bg1"/>
                </a:solidFill>
              </a:defRPr>
            </a:lvl1pPr>
          </a:lstStyle>
          <a:p>
            <a:pPr lvl="0"/>
            <a:r>
              <a:rPr lang="en-US" dirty="0"/>
              <a:t>Month 00, 0000</a:t>
            </a:r>
          </a:p>
        </p:txBody>
      </p:sp>
    </p:spTree>
    <p:extLst>
      <p:ext uri="{BB962C8B-B14F-4D97-AF65-F5344CB8AC3E}">
        <p14:creationId xmlns:p14="http://schemas.microsoft.com/office/powerpoint/2010/main" val="249849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Image, Speak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2E13C1-9446-1B44-5D44-95ECE2362DFC}"/>
              </a:ext>
            </a:extLst>
          </p:cNvPr>
          <p:cNvSpPr/>
          <p:nvPr/>
        </p:nvSpPr>
        <p:spPr>
          <a:xfrm>
            <a:off x="1" y="4386264"/>
            <a:ext cx="12191999" cy="2471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dirty="0"/>
          </a:p>
        </p:txBody>
      </p:sp>
      <p:sp>
        <p:nvSpPr>
          <p:cNvPr id="4" name="Picture Placeholder 7">
            <a:extLst>
              <a:ext uri="{FF2B5EF4-FFF2-40B4-BE49-F238E27FC236}">
                <a16:creationId xmlns:a16="http://schemas.microsoft.com/office/drawing/2014/main" id="{0225C09E-DF39-A5F8-A23A-87D7E2ADF632}"/>
              </a:ext>
            </a:extLst>
          </p:cNvPr>
          <p:cNvSpPr>
            <a:spLocks noGrp="1"/>
          </p:cNvSpPr>
          <p:nvPr>
            <p:ph type="pic" sz="quarter" idx="13" hasCustomPrompt="1"/>
          </p:nvPr>
        </p:nvSpPr>
        <p:spPr>
          <a:xfrm>
            <a:off x="0" y="1"/>
            <a:ext cx="12192000" cy="4386263"/>
          </a:xfrm>
          <a:prstGeom prst="rect">
            <a:avLst/>
          </a:prstGeom>
          <a:solidFill>
            <a:schemeClr val="accent4"/>
          </a:solidFill>
        </p:spPr>
        <p:txBody>
          <a:bodyPr/>
          <a:lstStyle>
            <a:lvl1pPr>
              <a:defRPr>
                <a:solidFill>
                  <a:schemeClr val="bg1"/>
                </a:solidFill>
              </a:defRPr>
            </a:lvl1pPr>
          </a:lstStyle>
          <a:p>
            <a:r>
              <a:rPr lang="en-US" dirty="0"/>
              <a:t>Click Icon to insert Image</a:t>
            </a:r>
          </a:p>
        </p:txBody>
      </p:sp>
      <p:cxnSp>
        <p:nvCxnSpPr>
          <p:cNvPr id="5" name="Straight Connector 4">
            <a:extLst>
              <a:ext uri="{FF2B5EF4-FFF2-40B4-BE49-F238E27FC236}">
                <a16:creationId xmlns:a16="http://schemas.microsoft.com/office/drawing/2014/main" id="{64ED4B3D-62BC-3C5D-5912-8233396A44AC}"/>
              </a:ext>
            </a:extLst>
          </p:cNvPr>
          <p:cNvCxnSpPr>
            <a:cxnSpLocks/>
          </p:cNvCxnSpPr>
          <p:nvPr/>
        </p:nvCxnSpPr>
        <p:spPr>
          <a:xfrm flipV="1">
            <a:off x="405412" y="4762868"/>
            <a:ext cx="0" cy="79004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6748CD98-1888-8536-79CA-796CD7BF7163}"/>
              </a:ext>
            </a:extLst>
          </p:cNvPr>
          <p:cNvSpPr>
            <a:spLocks noGrp="1"/>
          </p:cNvSpPr>
          <p:nvPr>
            <p:ph type="ctrTitle" hasCustomPrompt="1"/>
          </p:nvPr>
        </p:nvSpPr>
        <p:spPr>
          <a:xfrm>
            <a:off x="606643" y="4762868"/>
            <a:ext cx="7135284" cy="1008012"/>
          </a:xfrm>
          <a:prstGeom prst="rect">
            <a:avLst/>
          </a:prstGeom>
        </p:spPr>
        <p:txBody>
          <a:bodyPr lIns="0" tIns="0" rIns="0" anchor="t" anchorCtr="0">
            <a:normAutofit/>
          </a:bodyPr>
          <a:lstStyle>
            <a:lvl1pPr algn="l">
              <a:lnSpc>
                <a:spcPct val="80000"/>
              </a:lnSpc>
              <a:defRPr sz="3600" cap="all" baseline="0">
                <a:solidFill>
                  <a:schemeClr val="bg1"/>
                </a:solidFill>
              </a:defRPr>
            </a:lvl1pPr>
          </a:lstStyle>
          <a:p>
            <a:r>
              <a:rPr lang="en-US" dirty="0"/>
              <a:t>CLICK TO EDIT MASTER TITLE STYLE two lines</a:t>
            </a:r>
          </a:p>
        </p:txBody>
      </p:sp>
      <p:sp>
        <p:nvSpPr>
          <p:cNvPr id="9" name="Text Placeholder 28">
            <a:extLst>
              <a:ext uri="{FF2B5EF4-FFF2-40B4-BE49-F238E27FC236}">
                <a16:creationId xmlns:a16="http://schemas.microsoft.com/office/drawing/2014/main" id="{0F89B67E-A29F-C66B-243C-C26F5452B8A1}"/>
              </a:ext>
            </a:extLst>
          </p:cNvPr>
          <p:cNvSpPr>
            <a:spLocks noGrp="1"/>
          </p:cNvSpPr>
          <p:nvPr>
            <p:ph type="body" sz="quarter" idx="18" hasCustomPrompt="1"/>
          </p:nvPr>
        </p:nvSpPr>
        <p:spPr>
          <a:xfrm>
            <a:off x="405412" y="5889599"/>
            <a:ext cx="8017305" cy="343678"/>
          </a:xfrm>
          <a:prstGeom prst="rect">
            <a:avLst/>
          </a:prstGeom>
        </p:spPr>
        <p:txBody>
          <a:bodyPr lIns="0" tIns="0" rIns="0" bIns="0">
            <a:normAutofit/>
          </a:bodyPr>
          <a:lstStyle>
            <a:lvl1pPr>
              <a:spcAft>
                <a:spcPts val="0"/>
              </a:spcAft>
              <a:defRPr lang="en-US" sz="1800" b="0" smtClean="0">
                <a:solidFill>
                  <a:schemeClr val="bg1"/>
                </a:solidFill>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sp>
        <p:nvSpPr>
          <p:cNvPr id="10" name="Text Placeholder 28">
            <a:extLst>
              <a:ext uri="{FF2B5EF4-FFF2-40B4-BE49-F238E27FC236}">
                <a16:creationId xmlns:a16="http://schemas.microsoft.com/office/drawing/2014/main" id="{2B570576-AD11-52CA-5C41-4F2D0CFF6F92}"/>
              </a:ext>
            </a:extLst>
          </p:cNvPr>
          <p:cNvSpPr>
            <a:spLocks noGrp="1"/>
          </p:cNvSpPr>
          <p:nvPr>
            <p:ph type="body" sz="quarter" idx="19" hasCustomPrompt="1"/>
          </p:nvPr>
        </p:nvSpPr>
        <p:spPr>
          <a:xfrm>
            <a:off x="405412" y="6279449"/>
            <a:ext cx="8017305" cy="343678"/>
          </a:xfrm>
          <a:prstGeom prst="rect">
            <a:avLst/>
          </a:prstGeom>
        </p:spPr>
        <p:txBody>
          <a:bodyPr lIns="0" tIns="0" rIns="0" bIns="0">
            <a:normAutofit/>
          </a:bodyPr>
          <a:lstStyle>
            <a:lvl1pPr>
              <a:spcAft>
                <a:spcPts val="0"/>
              </a:spcAft>
              <a:defRPr lang="en-US" sz="1300" b="1" smtClean="0">
                <a:solidFill>
                  <a:schemeClr val="bg1"/>
                </a:solidFill>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pic>
        <p:nvPicPr>
          <p:cNvPr id="11" name="Picture 10">
            <a:extLst>
              <a:ext uri="{FF2B5EF4-FFF2-40B4-BE49-F238E27FC236}">
                <a16:creationId xmlns:a16="http://schemas.microsoft.com/office/drawing/2014/main" id="{447F2883-E1DC-A259-627E-4D7A11903F35}"/>
              </a:ext>
            </a:extLst>
          </p:cNvPr>
          <p:cNvPicPr>
            <a:picLocks noChangeAspect="1"/>
          </p:cNvPicPr>
          <p:nvPr/>
        </p:nvPicPr>
        <p:blipFill>
          <a:blip r:embed="rId2"/>
          <a:stretch>
            <a:fillRect/>
          </a:stretch>
        </p:blipFill>
        <p:spPr>
          <a:xfrm>
            <a:off x="9562215" y="6068760"/>
            <a:ext cx="2023143" cy="447650"/>
          </a:xfrm>
          <a:prstGeom prst="rect">
            <a:avLst/>
          </a:prstGeom>
        </p:spPr>
      </p:pic>
      <p:sp>
        <p:nvSpPr>
          <p:cNvPr id="13" name="Text Placeholder 28">
            <a:extLst>
              <a:ext uri="{FF2B5EF4-FFF2-40B4-BE49-F238E27FC236}">
                <a16:creationId xmlns:a16="http://schemas.microsoft.com/office/drawing/2014/main" id="{762FAC12-8E78-1285-DB09-E3D915F47A62}"/>
              </a:ext>
            </a:extLst>
          </p:cNvPr>
          <p:cNvSpPr>
            <a:spLocks noGrp="1"/>
          </p:cNvSpPr>
          <p:nvPr>
            <p:ph type="body" sz="quarter" idx="20" hasCustomPrompt="1"/>
          </p:nvPr>
        </p:nvSpPr>
        <p:spPr>
          <a:xfrm>
            <a:off x="9562215" y="5274437"/>
            <a:ext cx="1911068" cy="258160"/>
          </a:xfrm>
          <a:prstGeom prst="rect">
            <a:avLst/>
          </a:prstGeom>
        </p:spPr>
        <p:txBody>
          <a:bodyPr lIns="0" tIns="0" rIns="0" bIns="0">
            <a:normAutofit/>
          </a:bodyPr>
          <a:lstStyle>
            <a:lvl1pPr>
              <a:spcAft>
                <a:spcPts val="0"/>
              </a:spcAft>
              <a:defRPr lang="en-US" sz="1100" b="1" smtClean="0">
                <a:solidFill>
                  <a:schemeClr val="bg1"/>
                </a:solidFill>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Month 00, 0000</a:t>
            </a:r>
          </a:p>
        </p:txBody>
      </p:sp>
    </p:spTree>
    <p:extLst>
      <p:ext uri="{BB962C8B-B14F-4D97-AF65-F5344CB8AC3E}">
        <p14:creationId xmlns:p14="http://schemas.microsoft.com/office/powerpoint/2010/main" val="254292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BA09FC4D-72B6-6CAD-97DC-CDAE019D7E79}"/>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9E8FB1-A693-40F8-AB3B-DD0A7CF1172F}" type="slidenum">
              <a:rPr lang="en-US" smtClean="0"/>
              <a:pPr/>
              <a:t>‹#›</a:t>
            </a:fld>
            <a:endParaRPr lang="en-US" dirty="0"/>
          </a:p>
        </p:txBody>
      </p:sp>
      <p:cxnSp>
        <p:nvCxnSpPr>
          <p:cNvPr id="4" name="Straight Connector 3">
            <a:extLst>
              <a:ext uri="{FF2B5EF4-FFF2-40B4-BE49-F238E27FC236}">
                <a16:creationId xmlns:a16="http://schemas.microsoft.com/office/drawing/2014/main" id="{9C20D6E4-A0DA-1637-355E-0A63706BB54B}"/>
              </a:ext>
            </a:extLst>
          </p:cNvPr>
          <p:cNvCxnSpPr>
            <a:cxnSpLocks/>
          </p:cNvCxnSpPr>
          <p:nvPr/>
        </p:nvCxnSpPr>
        <p:spPr>
          <a:xfrm flipV="1">
            <a:off x="598548" y="377826"/>
            <a:ext cx="0" cy="7296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Placeholder 1">
            <a:extLst>
              <a:ext uri="{FF2B5EF4-FFF2-40B4-BE49-F238E27FC236}">
                <a16:creationId xmlns:a16="http://schemas.microsoft.com/office/drawing/2014/main" id="{43CB06B1-837A-F428-D4FD-896ED9FB7D38}"/>
              </a:ext>
            </a:extLst>
          </p:cNvPr>
          <p:cNvSpPr>
            <a:spLocks noGrp="1"/>
          </p:cNvSpPr>
          <p:nvPr>
            <p:ph type="title" hasCustomPrompt="1"/>
          </p:nvPr>
        </p:nvSpPr>
        <p:spPr>
          <a:xfrm>
            <a:off x="807560" y="377825"/>
            <a:ext cx="9369833" cy="966588"/>
          </a:xfrm>
          <a:prstGeom prst="rect">
            <a:avLst/>
          </a:prstGeom>
        </p:spPr>
        <p:txBody>
          <a:bodyPr vert="horz" lIns="0" tIns="0" rIns="0" bIns="0" rtlCol="0" anchor="t">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a:t>Click to edit Master title style on two lines</a:t>
            </a:r>
          </a:p>
        </p:txBody>
      </p:sp>
      <p:pic>
        <p:nvPicPr>
          <p:cNvPr id="3" name="Picture 2">
            <a:extLst>
              <a:ext uri="{FF2B5EF4-FFF2-40B4-BE49-F238E27FC236}">
                <a16:creationId xmlns:a16="http://schemas.microsoft.com/office/drawing/2014/main" id="{564B550D-6B21-FC95-9780-94AAE15FA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198024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Section-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06EE04-90DE-D291-A054-51878BEFF3A3}"/>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tx1"/>
                </a:solidFill>
              </a:defRPr>
            </a:lvl1pPr>
          </a:lstStyle>
          <a:p>
            <a:r>
              <a:rPr lang="en-US" dirty="0"/>
              <a:t>Click to edit title</a:t>
            </a:r>
          </a:p>
        </p:txBody>
      </p:sp>
      <p:cxnSp>
        <p:nvCxnSpPr>
          <p:cNvPr id="7" name="Straight Connector 6">
            <a:extLst>
              <a:ext uri="{FF2B5EF4-FFF2-40B4-BE49-F238E27FC236}">
                <a16:creationId xmlns:a16="http://schemas.microsoft.com/office/drawing/2014/main" id="{EE41A79A-A7BF-38CC-E297-8B1FCF8BF72B}"/>
              </a:ext>
            </a:extLst>
          </p:cNvPr>
          <p:cNvCxnSpPr/>
          <p:nvPr/>
        </p:nvCxnSpPr>
        <p:spPr>
          <a:xfrm>
            <a:off x="119159" y="2540000"/>
            <a:ext cx="0" cy="107696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BA54BED1-7CC8-5524-5503-15E3E3A9875D}"/>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Clr>
                <a:schemeClr val="accent1"/>
              </a:buClr>
              <a:buFont typeface="Arial" panose="020B0604020202020204" pitchFamily="34" charse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a:extLst>
              <a:ext uri="{FF2B5EF4-FFF2-40B4-BE49-F238E27FC236}">
                <a16:creationId xmlns:a16="http://schemas.microsoft.com/office/drawing/2014/main" id="{9CD50EC5-7A9C-71DC-5D5A-E469E5560B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5036" y="2931533"/>
            <a:ext cx="547891" cy="410918"/>
          </a:xfrm>
          <a:prstGeom prst="rect">
            <a:avLst/>
          </a:prstGeom>
        </p:spPr>
      </p:pic>
    </p:spTree>
    <p:extLst>
      <p:ext uri="{BB962C8B-B14F-4D97-AF65-F5344CB8AC3E}">
        <p14:creationId xmlns:p14="http://schemas.microsoft.com/office/powerpoint/2010/main" val="3861107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Section-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1">
            <a:extLst>
              <a:ext uri="{FF2B5EF4-FFF2-40B4-BE49-F238E27FC236}">
                <a16:creationId xmlns:a16="http://schemas.microsoft.com/office/drawing/2014/main" id="{4506EE04-90DE-D291-A054-51878BEFF3A3}"/>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cxnSp>
        <p:nvCxnSpPr>
          <p:cNvPr id="7" name="Straight Connector 6">
            <a:extLst>
              <a:ext uri="{FF2B5EF4-FFF2-40B4-BE49-F238E27FC236}">
                <a16:creationId xmlns:a16="http://schemas.microsoft.com/office/drawing/2014/main" id="{EE41A79A-A7BF-38CC-E297-8B1FCF8BF72B}"/>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BA54BED1-7CC8-5524-5503-15E3E3A9875D}"/>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 name="Picture 2">
            <a:extLst>
              <a:ext uri="{FF2B5EF4-FFF2-40B4-BE49-F238E27FC236}">
                <a16:creationId xmlns:a16="http://schemas.microsoft.com/office/drawing/2014/main" id="{179539C0-FD8E-6491-5109-4E89326298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65036" y="2931533"/>
            <a:ext cx="547891" cy="410918"/>
          </a:xfrm>
          <a:prstGeom prst="rect">
            <a:avLst/>
          </a:prstGeom>
        </p:spPr>
      </p:pic>
    </p:spTree>
    <p:extLst>
      <p:ext uri="{BB962C8B-B14F-4D97-AF65-F5344CB8AC3E}">
        <p14:creationId xmlns:p14="http://schemas.microsoft.com/office/powerpoint/2010/main" val="377658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Section-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EE41A79A-A7BF-38CC-E297-8B1FCF8BF72B}"/>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378338B9-81B7-8D10-4D75-E93C382CA1A2}"/>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sp>
        <p:nvSpPr>
          <p:cNvPr id="9" name="Text Placeholder 2">
            <a:extLst>
              <a:ext uri="{FF2B5EF4-FFF2-40B4-BE49-F238E27FC236}">
                <a16:creationId xmlns:a16="http://schemas.microsoft.com/office/drawing/2014/main" id="{D88B00DA-B21D-B292-51DD-5AAA05315089}"/>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a:extLst>
              <a:ext uri="{FF2B5EF4-FFF2-40B4-BE49-F238E27FC236}">
                <a16:creationId xmlns:a16="http://schemas.microsoft.com/office/drawing/2014/main" id="{C4BB4327-EE90-6D71-EAE3-633875A6A9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65036" y="2931533"/>
            <a:ext cx="547891" cy="410918"/>
          </a:xfrm>
          <a:prstGeom prst="rect">
            <a:avLst/>
          </a:prstGeom>
        </p:spPr>
      </p:pic>
    </p:spTree>
    <p:extLst>
      <p:ext uri="{BB962C8B-B14F-4D97-AF65-F5344CB8AC3E}">
        <p14:creationId xmlns:p14="http://schemas.microsoft.com/office/powerpoint/2010/main" val="74162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2Lin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5A0D48-2B40-335C-426E-4404CED54D87}"/>
              </a:ext>
            </a:extLst>
          </p:cNvPr>
          <p:cNvSpPr>
            <a:spLocks noGrp="1"/>
          </p:cNvSpPr>
          <p:nvPr>
            <p:ph type="title" hasCustomPrompt="1"/>
          </p:nvPr>
        </p:nvSpPr>
        <p:spPr>
          <a:xfrm>
            <a:off x="896871" y="2086882"/>
            <a:ext cx="10729181" cy="1257445"/>
          </a:xfrm>
          <a:prstGeom prst="rect">
            <a:avLst/>
          </a:prstGeom>
        </p:spPr>
        <p:txBody>
          <a:bodyPr lIns="0" tIns="0" rIns="0">
            <a:normAutofit/>
          </a:bodyPr>
          <a:lstStyle>
            <a:lvl1pPr>
              <a:lnSpc>
                <a:spcPct val="80000"/>
              </a:lnSpc>
              <a:defRPr sz="4200" b="1" i="0" cap="all" baseline="0">
                <a:latin typeface="Arial Narrow" panose="020B0604020202020204" pitchFamily="34" charset="0"/>
                <a:cs typeface="Arial Narrow" panose="020B0604020202020204" pitchFamily="34" charset="0"/>
              </a:defRPr>
            </a:lvl1pPr>
          </a:lstStyle>
          <a:p>
            <a:r>
              <a:rPr lang="en-US" dirty="0"/>
              <a:t>Presentation title lorem ipsum sic dolor </a:t>
            </a:r>
            <a:r>
              <a:rPr lang="en-US" dirty="0" err="1"/>
              <a:t>est</a:t>
            </a:r>
            <a:r>
              <a:rPr lang="en-US" dirty="0"/>
              <a:t> </a:t>
            </a:r>
            <a:r>
              <a:rPr lang="en-US" dirty="0" err="1"/>
              <a:t>nunc</a:t>
            </a:r>
            <a:endParaRPr lang="en-US" dirty="0"/>
          </a:p>
        </p:txBody>
      </p:sp>
      <p:cxnSp>
        <p:nvCxnSpPr>
          <p:cNvPr id="7" name="Straight Connector 6">
            <a:extLst>
              <a:ext uri="{FF2B5EF4-FFF2-40B4-BE49-F238E27FC236}">
                <a16:creationId xmlns:a16="http://schemas.microsoft.com/office/drawing/2014/main" id="{6362F9DF-2932-BCF6-B0E5-DBE75263D3A5}"/>
              </a:ext>
            </a:extLst>
          </p:cNvPr>
          <p:cNvCxnSpPr>
            <a:cxnSpLocks/>
          </p:cNvCxnSpPr>
          <p:nvPr/>
        </p:nvCxnSpPr>
        <p:spPr>
          <a:xfrm flipV="1">
            <a:off x="631149" y="2086882"/>
            <a:ext cx="0" cy="9094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468A8E-20AA-C53F-5148-87624D012C76}"/>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B980CC4-6452-D36B-8093-E64A62895A2B}"/>
              </a:ext>
            </a:extLst>
          </p:cNvPr>
          <p:cNvCxnSpPr>
            <a:cxnSpLocks/>
          </p:cNvCxnSpPr>
          <p:nvPr/>
        </p:nvCxnSpPr>
        <p:spPr>
          <a:xfrm>
            <a:off x="1538515" y="6478126"/>
            <a:ext cx="1008753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47675E8-0CE2-A4BC-367D-4A76C3E15B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467" y="67587"/>
            <a:ext cx="3993224" cy="1384206"/>
          </a:xfrm>
          <a:prstGeom prst="rect">
            <a:avLst/>
          </a:prstGeom>
        </p:spPr>
      </p:pic>
      <p:sp>
        <p:nvSpPr>
          <p:cNvPr id="3" name="TextBox 2">
            <a:extLst>
              <a:ext uri="{FF2B5EF4-FFF2-40B4-BE49-F238E27FC236}">
                <a16:creationId xmlns:a16="http://schemas.microsoft.com/office/drawing/2014/main" id="{42976D75-E1A8-D10A-B279-E4B76608A45B}"/>
              </a:ext>
            </a:extLst>
          </p:cNvPr>
          <p:cNvSpPr txBox="1"/>
          <p:nvPr/>
        </p:nvSpPr>
        <p:spPr>
          <a:xfrm>
            <a:off x="896871" y="3513665"/>
            <a:ext cx="6096000" cy="215444"/>
          </a:xfrm>
          <a:prstGeom prst="rect">
            <a:avLst/>
          </a:prstGeom>
          <a:noFill/>
        </p:spPr>
        <p:txBody>
          <a:bodyPr wrap="square" lIns="0" tIns="0" rIns="0" bIns="0">
            <a:spAutoFit/>
          </a:bodyPr>
          <a:lstStyle/>
          <a:p>
            <a:fld id="{84068F87-E0A8-1047-9DCA-5E65C249AE07}" type="datetime4">
              <a:rPr lang="en-US" sz="1400" b="0" i="0" smtClean="0">
                <a:solidFill>
                  <a:schemeClr val="accent1"/>
                </a:solidFill>
                <a:latin typeface="Arial Narrow" panose="020B0604020202020204" pitchFamily="34" charset="0"/>
                <a:cs typeface="Arial Narrow" panose="020B0604020202020204" pitchFamily="34" charset="0"/>
              </a:rPr>
              <a:t>October 22, 2024</a:t>
            </a:fld>
            <a:endParaRPr lang="en-US" sz="1400" b="0" i="0" dirty="0">
              <a:solidFill>
                <a:schemeClr val="accent1"/>
              </a:solidFill>
              <a:latin typeface="Arial Narrow" panose="020B0604020202020204" pitchFamily="34" charset="0"/>
              <a:cs typeface="Arial Narrow" panose="020B0604020202020204" pitchFamily="34" charset="0"/>
            </a:endParaRPr>
          </a:p>
        </p:txBody>
      </p:sp>
      <p:sp>
        <p:nvSpPr>
          <p:cNvPr id="4" name="Text Placeholder 1">
            <a:extLst>
              <a:ext uri="{FF2B5EF4-FFF2-40B4-BE49-F238E27FC236}">
                <a16:creationId xmlns:a16="http://schemas.microsoft.com/office/drawing/2014/main" id="{5BBB5C2A-0999-31E8-37A8-46D59BA5BB24}"/>
              </a:ext>
            </a:extLst>
          </p:cNvPr>
          <p:cNvSpPr>
            <a:spLocks noGrp="1"/>
          </p:cNvSpPr>
          <p:nvPr>
            <p:ph type="body" sz="quarter" idx="11" hasCustomPrompt="1"/>
          </p:nvPr>
        </p:nvSpPr>
        <p:spPr>
          <a:xfrm>
            <a:off x="896871" y="4587473"/>
            <a:ext cx="4040343" cy="307777"/>
          </a:xfrm>
          <a:prstGeom prst="rect">
            <a:avLst/>
          </a:prstGeom>
        </p:spPr>
        <p:txBody>
          <a:bodyPr lIns="0" tIns="0" rIns="0" bIns="0"/>
          <a:lstStyle>
            <a:lvl1pPr marL="0" indent="0">
              <a:buNone/>
              <a:defRPr sz="1600"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5" name="Text Placeholder 3">
            <a:extLst>
              <a:ext uri="{FF2B5EF4-FFF2-40B4-BE49-F238E27FC236}">
                <a16:creationId xmlns:a16="http://schemas.microsoft.com/office/drawing/2014/main" id="{0CDE2D38-156F-38CE-EC27-BCD77FA92A4A}"/>
              </a:ext>
            </a:extLst>
          </p:cNvPr>
          <p:cNvSpPr>
            <a:spLocks noGrp="1"/>
          </p:cNvSpPr>
          <p:nvPr>
            <p:ph type="body" sz="quarter" idx="12" hasCustomPrompt="1"/>
          </p:nvPr>
        </p:nvSpPr>
        <p:spPr>
          <a:xfrm>
            <a:off x="896871" y="5051981"/>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sp>
        <p:nvSpPr>
          <p:cNvPr id="8" name="Text Placeholder 1">
            <a:extLst>
              <a:ext uri="{FF2B5EF4-FFF2-40B4-BE49-F238E27FC236}">
                <a16:creationId xmlns:a16="http://schemas.microsoft.com/office/drawing/2014/main" id="{E45DF863-EFB2-5C13-5BA6-18BB05046947}"/>
              </a:ext>
            </a:extLst>
          </p:cNvPr>
          <p:cNvSpPr>
            <a:spLocks noGrp="1"/>
          </p:cNvSpPr>
          <p:nvPr>
            <p:ph type="body" sz="quarter" idx="14" hasCustomPrompt="1"/>
          </p:nvPr>
        </p:nvSpPr>
        <p:spPr>
          <a:xfrm>
            <a:off x="5735863" y="4591551"/>
            <a:ext cx="4040343" cy="307777"/>
          </a:xfrm>
          <a:prstGeom prst="rect">
            <a:avLst/>
          </a:prstGeom>
        </p:spPr>
        <p:txBody>
          <a:bodyPr lIns="0" tIns="0" rIns="0" bIns="0"/>
          <a:lstStyle>
            <a:lvl1pPr marL="0" indent="0">
              <a:buNone/>
              <a:defRPr sz="1600"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13" name="Text Placeholder 3">
            <a:extLst>
              <a:ext uri="{FF2B5EF4-FFF2-40B4-BE49-F238E27FC236}">
                <a16:creationId xmlns:a16="http://schemas.microsoft.com/office/drawing/2014/main" id="{6C782A79-EAE9-5CBE-44F4-EDE9976520F5}"/>
              </a:ext>
            </a:extLst>
          </p:cNvPr>
          <p:cNvSpPr>
            <a:spLocks noGrp="1"/>
          </p:cNvSpPr>
          <p:nvPr>
            <p:ph type="body" sz="quarter" idx="15" hasCustomPrompt="1"/>
          </p:nvPr>
        </p:nvSpPr>
        <p:spPr>
          <a:xfrm>
            <a:off x="5735863" y="5056059"/>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spTree>
    <p:extLst>
      <p:ext uri="{BB962C8B-B14F-4D97-AF65-F5344CB8AC3E}">
        <p14:creationId xmlns:p14="http://schemas.microsoft.com/office/powerpoint/2010/main" val="2713056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Section-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EE41A79A-A7BF-38CC-E297-8B1FCF8BF72B}"/>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7F475E38-3320-433A-4641-B63BE9377F8D}"/>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sp>
        <p:nvSpPr>
          <p:cNvPr id="9" name="Text Placeholder 2">
            <a:extLst>
              <a:ext uri="{FF2B5EF4-FFF2-40B4-BE49-F238E27FC236}">
                <a16:creationId xmlns:a16="http://schemas.microsoft.com/office/drawing/2014/main" id="{57A046BB-B510-05E1-82F5-9CA4D4F756A7}"/>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a:extLst>
              <a:ext uri="{FF2B5EF4-FFF2-40B4-BE49-F238E27FC236}">
                <a16:creationId xmlns:a16="http://schemas.microsoft.com/office/drawing/2014/main" id="{72A1C6F8-3C56-E335-F6B0-CE2465A769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65036" y="2931533"/>
            <a:ext cx="547891" cy="410918"/>
          </a:xfrm>
          <a:prstGeom prst="rect">
            <a:avLst/>
          </a:prstGeom>
        </p:spPr>
      </p:pic>
    </p:spTree>
    <p:extLst>
      <p:ext uri="{BB962C8B-B14F-4D97-AF65-F5344CB8AC3E}">
        <p14:creationId xmlns:p14="http://schemas.microsoft.com/office/powerpoint/2010/main" val="1770351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Section-Black">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EE41A79A-A7BF-38CC-E297-8B1FCF8BF72B}"/>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E8674C9-D3F6-27D0-3878-86DEEAF54092}"/>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sp>
        <p:nvSpPr>
          <p:cNvPr id="8" name="Text Placeholder 2">
            <a:extLst>
              <a:ext uri="{FF2B5EF4-FFF2-40B4-BE49-F238E27FC236}">
                <a16:creationId xmlns:a16="http://schemas.microsoft.com/office/drawing/2014/main" id="{762D117A-5F9B-A216-6029-E25813DE2C5B}"/>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 name="Picture 2">
            <a:extLst>
              <a:ext uri="{FF2B5EF4-FFF2-40B4-BE49-F238E27FC236}">
                <a16:creationId xmlns:a16="http://schemas.microsoft.com/office/drawing/2014/main" id="{DCEBBE90-B792-DF2D-BD9D-2128F8EF35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65036" y="2931533"/>
            <a:ext cx="547891" cy="410918"/>
          </a:xfrm>
          <a:prstGeom prst="rect">
            <a:avLst/>
          </a:prstGeom>
        </p:spPr>
      </p:pic>
    </p:spTree>
    <p:extLst>
      <p:ext uri="{BB962C8B-B14F-4D97-AF65-F5344CB8AC3E}">
        <p14:creationId xmlns:p14="http://schemas.microsoft.com/office/powerpoint/2010/main" val="1085441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7076864" y="0"/>
            <a:ext cx="5115137" cy="6858000"/>
          </a:xfrm>
          <a:prstGeom prst="rect">
            <a:avLst/>
          </a:prstGeom>
          <a:solidFill>
            <a:schemeClr val="bg2">
              <a:lumMod val="85000"/>
            </a:schemeClr>
          </a:solidFill>
        </p:spPr>
        <p:txBody>
          <a:bodyPr/>
          <a:lstStyle/>
          <a:p>
            <a:r>
              <a:rPr lang="en-US"/>
              <a:t>Click icon to add picture</a:t>
            </a:r>
          </a:p>
        </p:txBody>
      </p:sp>
      <p:sp>
        <p:nvSpPr>
          <p:cNvPr id="5" name="Title 1">
            <a:extLst>
              <a:ext uri="{FF2B5EF4-FFF2-40B4-BE49-F238E27FC236}">
                <a16:creationId xmlns:a16="http://schemas.microsoft.com/office/drawing/2014/main" id="{E492A487-42DC-1D00-F32C-C8F14DD38446}"/>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tx1"/>
                </a:solidFill>
              </a:defRPr>
            </a:lvl1pPr>
          </a:lstStyle>
          <a:p>
            <a:r>
              <a:rPr lang="en-US" dirty="0"/>
              <a:t>Click to edit title</a:t>
            </a:r>
          </a:p>
        </p:txBody>
      </p:sp>
      <p:cxnSp>
        <p:nvCxnSpPr>
          <p:cNvPr id="6" name="Straight Connector 5">
            <a:extLst>
              <a:ext uri="{FF2B5EF4-FFF2-40B4-BE49-F238E27FC236}">
                <a16:creationId xmlns:a16="http://schemas.microsoft.com/office/drawing/2014/main" id="{6B77510E-542C-64CE-DF00-DCE5F6AE663E}"/>
              </a:ext>
            </a:extLst>
          </p:cNvPr>
          <p:cNvCxnSpPr/>
          <p:nvPr/>
        </p:nvCxnSpPr>
        <p:spPr>
          <a:xfrm>
            <a:off x="119159" y="2540000"/>
            <a:ext cx="0" cy="1076960"/>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09FC8516-CC34-B5CE-9413-E52FD07BB6CF}"/>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Clr>
                <a:schemeClr val="accent1"/>
              </a:buClr>
              <a:buFont typeface="Arial" panose="020B0604020202020204" pitchFamily="34" charse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 name="Picture 2">
            <a:extLst>
              <a:ext uri="{FF2B5EF4-FFF2-40B4-BE49-F238E27FC236}">
                <a16:creationId xmlns:a16="http://schemas.microsoft.com/office/drawing/2014/main" id="{999815CC-19E6-FDE1-74C4-23D1B9E48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781" y="433566"/>
            <a:ext cx="547891" cy="410918"/>
          </a:xfrm>
          <a:prstGeom prst="rect">
            <a:avLst/>
          </a:prstGeom>
        </p:spPr>
      </p:pic>
    </p:spTree>
    <p:extLst>
      <p:ext uri="{BB962C8B-B14F-4D97-AF65-F5344CB8AC3E}">
        <p14:creationId xmlns:p14="http://schemas.microsoft.com/office/powerpoint/2010/main" val="99289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Image-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7076864" y="0"/>
            <a:ext cx="5115137" cy="6858000"/>
          </a:xfrm>
          <a:prstGeom prst="rect">
            <a:avLst/>
          </a:prstGeom>
          <a:solidFill>
            <a:schemeClr val="bg2">
              <a:lumMod val="85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0C2D64C3-550D-EB76-4CAD-665922C4FCAA}"/>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525285-CDE5-9536-061C-ED470CBF2CF4}"/>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sp>
        <p:nvSpPr>
          <p:cNvPr id="8" name="Text Placeholder 2">
            <a:extLst>
              <a:ext uri="{FF2B5EF4-FFF2-40B4-BE49-F238E27FC236}">
                <a16:creationId xmlns:a16="http://schemas.microsoft.com/office/drawing/2014/main" id="{64E490AE-DA71-C789-08A8-D840CD8A9F27}"/>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7194D2F5-AFE2-56B8-30B5-7FF7D1A3AE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3781" y="433566"/>
            <a:ext cx="547891" cy="410918"/>
          </a:xfrm>
          <a:prstGeom prst="rect">
            <a:avLst/>
          </a:prstGeom>
        </p:spPr>
      </p:pic>
    </p:spTree>
    <p:extLst>
      <p:ext uri="{BB962C8B-B14F-4D97-AF65-F5344CB8AC3E}">
        <p14:creationId xmlns:p14="http://schemas.microsoft.com/office/powerpoint/2010/main" val="1210719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Image-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7076864" y="0"/>
            <a:ext cx="5115137" cy="6858000"/>
          </a:xfrm>
          <a:prstGeom prst="rect">
            <a:avLst/>
          </a:prstGeom>
          <a:solidFill>
            <a:schemeClr val="bg2">
              <a:lumMod val="85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0C2D64C3-550D-EB76-4CAD-665922C4FCAA}"/>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0D07E14-C419-F63A-3C38-79406D4AD166}"/>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sp>
        <p:nvSpPr>
          <p:cNvPr id="8" name="Text Placeholder 2">
            <a:extLst>
              <a:ext uri="{FF2B5EF4-FFF2-40B4-BE49-F238E27FC236}">
                <a16:creationId xmlns:a16="http://schemas.microsoft.com/office/drawing/2014/main" id="{A476F49F-C18B-9E02-2354-5F6A7611EECD}"/>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3E8C7344-4082-3912-D69F-B234EBDE85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3781" y="433566"/>
            <a:ext cx="547891" cy="410918"/>
          </a:xfrm>
          <a:prstGeom prst="rect">
            <a:avLst/>
          </a:prstGeom>
        </p:spPr>
      </p:pic>
    </p:spTree>
    <p:extLst>
      <p:ext uri="{BB962C8B-B14F-4D97-AF65-F5344CB8AC3E}">
        <p14:creationId xmlns:p14="http://schemas.microsoft.com/office/powerpoint/2010/main" val="59812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Image-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7076864" y="0"/>
            <a:ext cx="5115137" cy="6858000"/>
          </a:xfrm>
          <a:prstGeom prst="rect">
            <a:avLst/>
          </a:prstGeom>
          <a:solidFill>
            <a:schemeClr val="bg2">
              <a:lumMod val="85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0C2D64C3-550D-EB76-4CAD-665922C4FCAA}"/>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5571BAD-4DFF-E622-874A-0AD82049CB3D}"/>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sp>
        <p:nvSpPr>
          <p:cNvPr id="9" name="Text Placeholder 2">
            <a:extLst>
              <a:ext uri="{FF2B5EF4-FFF2-40B4-BE49-F238E27FC236}">
                <a16:creationId xmlns:a16="http://schemas.microsoft.com/office/drawing/2014/main" id="{457C6294-B544-3A08-2B54-142AB41063AB}"/>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a:extLst>
              <a:ext uri="{FF2B5EF4-FFF2-40B4-BE49-F238E27FC236}">
                <a16:creationId xmlns:a16="http://schemas.microsoft.com/office/drawing/2014/main" id="{C63ED082-D3A0-ACEA-C687-DD4FE0FFCB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3781" y="433566"/>
            <a:ext cx="547891" cy="410918"/>
          </a:xfrm>
          <a:prstGeom prst="rect">
            <a:avLst/>
          </a:prstGeom>
        </p:spPr>
      </p:pic>
    </p:spTree>
    <p:extLst>
      <p:ext uri="{BB962C8B-B14F-4D97-AF65-F5344CB8AC3E}">
        <p14:creationId xmlns:p14="http://schemas.microsoft.com/office/powerpoint/2010/main" val="661263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Image-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7076864" y="0"/>
            <a:ext cx="5115137" cy="6858000"/>
          </a:xfrm>
          <a:prstGeom prst="rect">
            <a:avLst/>
          </a:prstGeom>
          <a:solidFill>
            <a:schemeClr val="bg2">
              <a:lumMod val="85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0C2D64C3-550D-EB76-4CAD-665922C4FCAA}"/>
              </a:ext>
            </a:extLst>
          </p:cNvPr>
          <p:cNvCxnSpPr/>
          <p:nvPr/>
        </p:nvCxnSpPr>
        <p:spPr>
          <a:xfrm>
            <a:off x="119159" y="2540000"/>
            <a:ext cx="0" cy="1076960"/>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6577FB4-1ED2-7554-06D5-47C07E083FAC}"/>
              </a:ext>
            </a:extLst>
          </p:cNvPr>
          <p:cNvSpPr>
            <a:spLocks noGrp="1"/>
          </p:cNvSpPr>
          <p:nvPr>
            <p:ph type="title" hasCustomPrompt="1"/>
          </p:nvPr>
        </p:nvSpPr>
        <p:spPr>
          <a:xfrm>
            <a:off x="569023" y="1709740"/>
            <a:ext cx="5982123" cy="2852737"/>
          </a:xfrm>
          <a:prstGeom prst="rect">
            <a:avLst/>
          </a:prstGeom>
        </p:spPr>
        <p:txBody>
          <a:bodyPr lIns="0" tIns="0" rIns="0" bIns="0" anchor="ctr">
            <a:normAutofit/>
          </a:bodyPr>
          <a:lstStyle>
            <a:lvl1pPr>
              <a:defRPr sz="5000">
                <a:solidFill>
                  <a:schemeClr val="bg1"/>
                </a:solidFill>
              </a:defRPr>
            </a:lvl1pPr>
          </a:lstStyle>
          <a:p>
            <a:r>
              <a:rPr lang="en-US" dirty="0"/>
              <a:t>Click to edit title</a:t>
            </a:r>
          </a:p>
        </p:txBody>
      </p:sp>
      <p:sp>
        <p:nvSpPr>
          <p:cNvPr id="8" name="Text Placeholder 2">
            <a:extLst>
              <a:ext uri="{FF2B5EF4-FFF2-40B4-BE49-F238E27FC236}">
                <a16:creationId xmlns:a16="http://schemas.microsoft.com/office/drawing/2014/main" id="{92344EDC-F999-23A9-F9B8-6538390BA522}"/>
              </a:ext>
            </a:extLst>
          </p:cNvPr>
          <p:cNvSpPr>
            <a:spLocks noGrp="1"/>
          </p:cNvSpPr>
          <p:nvPr>
            <p:ph type="body" idx="1"/>
          </p:nvPr>
        </p:nvSpPr>
        <p:spPr>
          <a:xfrm>
            <a:off x="569023" y="4589465"/>
            <a:ext cx="5982123" cy="1500187"/>
          </a:xfrm>
          <a:prstGeom prst="rect">
            <a:avLst/>
          </a:prstGeom>
        </p:spPr>
        <p:txBody>
          <a:bodyPr lIns="0" tIns="0" rIns="0" bIns="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A329179C-652A-6681-F88A-A9271953D4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3781" y="433566"/>
            <a:ext cx="547891" cy="410918"/>
          </a:xfrm>
          <a:prstGeom prst="rect">
            <a:avLst/>
          </a:prstGeom>
        </p:spPr>
      </p:pic>
    </p:spTree>
    <p:extLst>
      <p:ext uri="{BB962C8B-B14F-4D97-AF65-F5344CB8AC3E}">
        <p14:creationId xmlns:p14="http://schemas.microsoft.com/office/powerpoint/2010/main" val="952647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 of Contents-Imag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E42D4905-2CBD-5743-813F-CC1969EB7755}"/>
              </a:ext>
            </a:extLst>
          </p:cNvPr>
          <p:cNvSpPr txBox="1">
            <a:spLocks/>
          </p:cNvSpPr>
          <p:nvPr/>
        </p:nvSpPr>
        <p:spPr>
          <a:xfrm>
            <a:off x="11297921" y="6383310"/>
            <a:ext cx="328132" cy="178093"/>
          </a:xfrm>
          <a:prstGeom prst="rect">
            <a:avLst/>
          </a:prstGeom>
        </p:spPr>
        <p:txBody>
          <a:bodyPr vert="horz" lIns="0" tIns="0" rIns="0" bIns="0" rtlCol="0" anchor="ctr"/>
          <a:lstStyle>
            <a:defPPr>
              <a:defRPr lang="en-US"/>
            </a:defPPr>
            <a:lvl1pPr marL="0" algn="l" defTabSz="914400" rtl="0" eaLnBrk="1" latinLnBrk="0" hangingPunct="1">
              <a:defRPr sz="900" b="0" i="0" kern="1200">
                <a:solidFill>
                  <a:schemeClr val="tx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9E8FB1-A693-40F8-AB3B-DD0A7CF1172F}" type="slidenum">
              <a:rPr lang="en-US" sz="900" smtClean="0"/>
              <a:pPr/>
              <a:t>‹#›</a:t>
            </a:fld>
            <a:endParaRPr lang="en-US" sz="900" dirty="0"/>
          </a:p>
        </p:txBody>
      </p:sp>
      <p:sp>
        <p:nvSpPr>
          <p:cNvPr id="10" name="TextBox 9">
            <a:extLst>
              <a:ext uri="{FF2B5EF4-FFF2-40B4-BE49-F238E27FC236}">
                <a16:creationId xmlns:a16="http://schemas.microsoft.com/office/drawing/2014/main" id="{71354E68-3207-BCA1-8C15-9A96182E8740}"/>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1" name="Straight Connector 10">
            <a:extLst>
              <a:ext uri="{FF2B5EF4-FFF2-40B4-BE49-F238E27FC236}">
                <a16:creationId xmlns:a16="http://schemas.microsoft.com/office/drawing/2014/main" id="{D31089A2-F816-F057-532B-C712C5CB0DF7}"/>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6">
            <a:extLst>
              <a:ext uri="{FF2B5EF4-FFF2-40B4-BE49-F238E27FC236}">
                <a16:creationId xmlns:a16="http://schemas.microsoft.com/office/drawing/2014/main" id="{D2A67636-6AEE-2F21-2DDB-ECD2E8A49679}"/>
              </a:ext>
            </a:extLst>
          </p:cNvPr>
          <p:cNvSpPr>
            <a:spLocks noGrp="1"/>
          </p:cNvSpPr>
          <p:nvPr>
            <p:ph type="ftr" sz="quarter" idx="13"/>
          </p:nvPr>
        </p:nvSpPr>
        <p:spPr>
          <a:xfrm>
            <a:off x="9186467" y="6362710"/>
            <a:ext cx="1999693" cy="230832"/>
          </a:xfrm>
          <a:prstGeom prst="rect">
            <a:avLst/>
          </a:prstGeom>
        </p:spPr>
        <p:txBody>
          <a:bodyPr/>
          <a:lstStyle/>
          <a:p>
            <a:endParaRPr lang="en-US" dirty="0"/>
          </a:p>
        </p:txBody>
      </p:sp>
      <p:cxnSp>
        <p:nvCxnSpPr>
          <p:cNvPr id="6" name="Straight Connector 5">
            <a:extLst>
              <a:ext uri="{FF2B5EF4-FFF2-40B4-BE49-F238E27FC236}">
                <a16:creationId xmlns:a16="http://schemas.microsoft.com/office/drawing/2014/main" id="{6EFD65A0-2907-9E81-3C2A-A10D6E569410}"/>
              </a:ext>
            </a:extLst>
          </p:cNvPr>
          <p:cNvCxnSpPr>
            <a:cxnSpLocks/>
          </p:cNvCxnSpPr>
          <p:nvPr/>
        </p:nvCxnSpPr>
        <p:spPr>
          <a:xfrm flipV="1">
            <a:off x="598548" y="377826"/>
            <a:ext cx="0" cy="7296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Picture Placeholder 10">
            <a:extLst>
              <a:ext uri="{FF2B5EF4-FFF2-40B4-BE49-F238E27FC236}">
                <a16:creationId xmlns:a16="http://schemas.microsoft.com/office/drawing/2014/main" id="{7B866FFA-ADCE-024A-3E3B-9FAEF4F0E63E}"/>
              </a:ext>
            </a:extLst>
          </p:cNvPr>
          <p:cNvSpPr>
            <a:spLocks noGrp="1"/>
          </p:cNvSpPr>
          <p:nvPr>
            <p:ph type="pic" sz="quarter" idx="14"/>
          </p:nvPr>
        </p:nvSpPr>
        <p:spPr>
          <a:xfrm>
            <a:off x="6231468" y="0"/>
            <a:ext cx="5960533" cy="6858000"/>
          </a:xfrm>
          <a:prstGeom prst="rect">
            <a:avLst/>
          </a:prstGeom>
          <a:solidFill>
            <a:schemeClr val="accent4">
              <a:lumMod val="40000"/>
              <a:lumOff val="60000"/>
            </a:schemeClr>
          </a:solidFill>
        </p:spPr>
        <p:txBody>
          <a:bodyPr/>
          <a:lstStyle/>
          <a:p>
            <a:r>
              <a:rPr lang="en-US"/>
              <a:t>Click icon to add picture</a:t>
            </a:r>
          </a:p>
        </p:txBody>
      </p:sp>
      <p:sp>
        <p:nvSpPr>
          <p:cNvPr id="2" name="Content Placeholder 4">
            <a:extLst>
              <a:ext uri="{FF2B5EF4-FFF2-40B4-BE49-F238E27FC236}">
                <a16:creationId xmlns:a16="http://schemas.microsoft.com/office/drawing/2014/main" id="{C7964DDE-2CC0-A145-E559-96659525DD7D}"/>
              </a:ext>
            </a:extLst>
          </p:cNvPr>
          <p:cNvSpPr>
            <a:spLocks noGrp="1"/>
          </p:cNvSpPr>
          <p:nvPr>
            <p:ph idx="1" hasCustomPrompt="1"/>
          </p:nvPr>
        </p:nvSpPr>
        <p:spPr>
          <a:xfrm>
            <a:off x="807559" y="1724384"/>
            <a:ext cx="3484420" cy="4230743"/>
          </a:xfrm>
          <a:prstGeom prst="rect">
            <a:avLst/>
          </a:prstGeom>
        </p:spPr>
        <p:txBody>
          <a:bodyPr lIns="0" tIns="0" rIns="0" bIns="0">
            <a:normAutofit/>
          </a:bodyPr>
          <a:lstStyle>
            <a:lvl1pPr marL="0" indent="0">
              <a:tabLst>
                <a:tab pos="280988" algn="l"/>
              </a:tabLst>
              <a:defRPr sz="1600"/>
            </a:lvl1pPr>
          </a:lstStyle>
          <a:p>
            <a:r>
              <a:rPr lang="en-US" dirty="0"/>
              <a:t>Item name here	</a:t>
            </a:r>
            <a:endParaRPr lang="en-US" dirty="0">
              <a:solidFill>
                <a:schemeClr val="accent1"/>
              </a:solidFill>
            </a:endParaRPr>
          </a:p>
          <a:p>
            <a:r>
              <a:rPr lang="en-US" dirty="0"/>
              <a:t>	Section 1	</a:t>
            </a:r>
            <a:br>
              <a:rPr lang="en-US" dirty="0"/>
            </a:br>
            <a:r>
              <a:rPr lang="en-US" dirty="0"/>
              <a:t>	Section 2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a:t>
            </a:r>
            <a:endParaRPr lang="en-US" dirty="0">
              <a:solidFill>
                <a:schemeClr val="accent1"/>
              </a:solidFill>
            </a:endParaRPr>
          </a:p>
        </p:txBody>
      </p:sp>
      <p:sp>
        <p:nvSpPr>
          <p:cNvPr id="12" name="Content Placeholder 4">
            <a:extLst>
              <a:ext uri="{FF2B5EF4-FFF2-40B4-BE49-F238E27FC236}">
                <a16:creationId xmlns:a16="http://schemas.microsoft.com/office/drawing/2014/main" id="{6DACB946-E9D4-3FDB-8EC7-E28992F45CBB}"/>
              </a:ext>
            </a:extLst>
          </p:cNvPr>
          <p:cNvSpPr>
            <a:spLocks noGrp="1"/>
          </p:cNvSpPr>
          <p:nvPr>
            <p:ph idx="15" hasCustomPrompt="1"/>
          </p:nvPr>
        </p:nvSpPr>
        <p:spPr>
          <a:xfrm>
            <a:off x="4595509" y="1724383"/>
            <a:ext cx="807776" cy="4230743"/>
          </a:xfrm>
          <a:prstGeom prst="rect">
            <a:avLst/>
          </a:prstGeom>
        </p:spPr>
        <p:txBody>
          <a:bodyPr lIns="0" tIns="0" rIns="0" bIns="0">
            <a:normAutofit/>
          </a:bodyPr>
          <a:lstStyle>
            <a:lvl1pPr marL="0" indent="0">
              <a:tabLst>
                <a:tab pos="280988" algn="l"/>
              </a:tabLst>
              <a:defRPr sz="1600">
                <a:solidFill>
                  <a:schemeClr val="accent1"/>
                </a:solidFill>
              </a:defRPr>
            </a:lvl1pPr>
          </a:lstStyle>
          <a:p>
            <a:r>
              <a:rPr lang="en-US" dirty="0">
                <a:solidFill>
                  <a:schemeClr val="accent1"/>
                </a:solidFill>
              </a:rPr>
              <a:t>00</a:t>
            </a:r>
          </a:p>
          <a:p>
            <a:r>
              <a:rPr lang="en-US" dirty="0"/>
              <a:t>00</a:t>
            </a:r>
            <a:br>
              <a:rPr lang="en-US" dirty="0"/>
            </a:br>
            <a:r>
              <a:rPr lang="en-US" dirty="0"/>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p:txBody>
      </p:sp>
      <p:sp>
        <p:nvSpPr>
          <p:cNvPr id="14" name="TextBox 13">
            <a:extLst>
              <a:ext uri="{FF2B5EF4-FFF2-40B4-BE49-F238E27FC236}">
                <a16:creationId xmlns:a16="http://schemas.microsoft.com/office/drawing/2014/main" id="{41728B2E-7705-F426-90B1-4A8A859721EA}"/>
              </a:ext>
            </a:extLst>
          </p:cNvPr>
          <p:cNvSpPr txBox="1"/>
          <p:nvPr/>
        </p:nvSpPr>
        <p:spPr>
          <a:xfrm>
            <a:off x="807559" y="377825"/>
            <a:ext cx="3982155" cy="837152"/>
          </a:xfrm>
          <a:prstGeom prst="rect">
            <a:avLst/>
          </a:prstGeom>
          <a:noFill/>
        </p:spPr>
        <p:txBody>
          <a:bodyPr wrap="square" lIns="0" tIns="0" rIns="0" bIns="0">
            <a:normAutofit/>
          </a:bodyPr>
          <a:lstStyle/>
          <a:p>
            <a:pPr>
              <a:lnSpc>
                <a:spcPct val="80000"/>
              </a:lnSpc>
            </a:pPr>
            <a:r>
              <a:rPr lang="en-US" sz="3400" b="1" i="0" dirty="0">
                <a:latin typeface="Arial Narrow" panose="020B0604020202020204" pitchFamily="34" charset="0"/>
                <a:cs typeface="Arial Narrow" panose="020B0604020202020204" pitchFamily="34" charset="0"/>
              </a:rPr>
              <a:t>TABLE OF</a:t>
            </a:r>
            <a:br>
              <a:rPr lang="en-US" sz="3400" b="1" i="0" dirty="0">
                <a:latin typeface="Arial Narrow" panose="020B0604020202020204" pitchFamily="34" charset="0"/>
                <a:cs typeface="Arial Narrow" panose="020B0604020202020204" pitchFamily="34" charset="0"/>
              </a:rPr>
            </a:br>
            <a:r>
              <a:rPr lang="en-US" sz="3400" b="1" i="0" dirty="0">
                <a:latin typeface="Arial Narrow" panose="020B0604020202020204" pitchFamily="34" charset="0"/>
                <a:cs typeface="Arial Narrow" panose="020B0604020202020204" pitchFamily="34" charset="0"/>
              </a:rPr>
              <a:t>CONTENTS</a:t>
            </a:r>
          </a:p>
        </p:txBody>
      </p:sp>
    </p:spTree>
    <p:extLst>
      <p:ext uri="{BB962C8B-B14F-4D97-AF65-F5344CB8AC3E}">
        <p14:creationId xmlns:p14="http://schemas.microsoft.com/office/powerpoint/2010/main" val="4030873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Object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EC15FF-D83A-F8B7-4E55-74A175B57090}"/>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93E59134-E536-8F8F-748B-CA44265C7442}"/>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EE410AF5-B02F-B4F1-BB63-06A1C6507B1F}"/>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cxnSp>
        <p:nvCxnSpPr>
          <p:cNvPr id="3" name="Straight Connector 2">
            <a:extLst>
              <a:ext uri="{FF2B5EF4-FFF2-40B4-BE49-F238E27FC236}">
                <a16:creationId xmlns:a16="http://schemas.microsoft.com/office/drawing/2014/main" id="{B85B4AF9-AB92-0887-7E0E-76C97F25E6E6}"/>
              </a:ext>
            </a:extLst>
          </p:cNvPr>
          <p:cNvCxnSpPr>
            <a:cxnSpLocks/>
          </p:cNvCxnSpPr>
          <p:nvPr/>
        </p:nvCxnSpPr>
        <p:spPr>
          <a:xfrm flipV="1">
            <a:off x="598548" y="377826"/>
            <a:ext cx="0" cy="7296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16B5C708-2A32-38DC-39DE-20C274C9289E}"/>
              </a:ext>
            </a:extLst>
          </p:cNvPr>
          <p:cNvSpPr>
            <a:spLocks noGrp="1"/>
          </p:cNvSpPr>
          <p:nvPr>
            <p:ph type="title" hasCustomPrompt="1"/>
          </p:nvPr>
        </p:nvSpPr>
        <p:spPr>
          <a:xfrm>
            <a:off x="807560" y="377825"/>
            <a:ext cx="9369833" cy="1014091"/>
          </a:xfrm>
          <a:prstGeom prst="rect">
            <a:avLst/>
          </a:prstGeom>
        </p:spPr>
        <p:txBody>
          <a:bodyPr vert="horz" lIns="0" tIns="0" rIns="0" bIns="0" rtlCol="0" anchor="t">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a:t>Click to edit Master title style on two lines</a:t>
            </a:r>
          </a:p>
        </p:txBody>
      </p:sp>
      <p:sp>
        <p:nvSpPr>
          <p:cNvPr id="13" name="Content Placeholder 6">
            <a:extLst>
              <a:ext uri="{FF2B5EF4-FFF2-40B4-BE49-F238E27FC236}">
                <a16:creationId xmlns:a16="http://schemas.microsoft.com/office/drawing/2014/main" id="{3731E54C-6033-1D61-A13C-8B9C790FEE83}"/>
              </a:ext>
            </a:extLst>
          </p:cNvPr>
          <p:cNvSpPr>
            <a:spLocks noGrp="1"/>
          </p:cNvSpPr>
          <p:nvPr>
            <p:ph sz="quarter" idx="14" hasCustomPrompt="1"/>
          </p:nvPr>
        </p:nvSpPr>
        <p:spPr>
          <a:xfrm>
            <a:off x="569384" y="1804988"/>
            <a:ext cx="5348816" cy="1930400"/>
          </a:xfrm>
          <a:prstGeom prst="rect">
            <a:avLst/>
          </a:prstGeom>
        </p:spPr>
        <p:txBody>
          <a:bodyPr lIns="0" tIns="0" rIns="0" bIns="0"/>
          <a:lstStyle>
            <a:lvl2pPr marL="57150" indent="0">
              <a:buNone/>
              <a:defRPr/>
            </a:lvl2pPr>
          </a:lstStyle>
          <a:p>
            <a:pPr lvl="0"/>
            <a:r>
              <a:rPr lang="en-US" dirty="0"/>
              <a:t>Click to insert content</a:t>
            </a:r>
          </a:p>
        </p:txBody>
      </p:sp>
      <p:sp>
        <p:nvSpPr>
          <p:cNvPr id="16" name="Content Placeholder 6">
            <a:extLst>
              <a:ext uri="{FF2B5EF4-FFF2-40B4-BE49-F238E27FC236}">
                <a16:creationId xmlns:a16="http://schemas.microsoft.com/office/drawing/2014/main" id="{1C77282B-0455-3EA3-34B6-9036E65C21D0}"/>
              </a:ext>
            </a:extLst>
          </p:cNvPr>
          <p:cNvSpPr>
            <a:spLocks noGrp="1"/>
          </p:cNvSpPr>
          <p:nvPr>
            <p:ph sz="quarter" idx="15" hasCustomPrompt="1"/>
          </p:nvPr>
        </p:nvSpPr>
        <p:spPr>
          <a:xfrm>
            <a:off x="6169173" y="1804988"/>
            <a:ext cx="5348816" cy="1930400"/>
          </a:xfrm>
          <a:prstGeom prst="rect">
            <a:avLst/>
          </a:prstGeom>
        </p:spPr>
        <p:txBody>
          <a:bodyPr lIns="0" tIns="0" rIns="0" bIns="0"/>
          <a:lstStyle>
            <a:lvl2pPr marL="57150" indent="0">
              <a:buNone/>
              <a:defRPr/>
            </a:lvl2pPr>
          </a:lstStyle>
          <a:p>
            <a:pPr lvl="0"/>
            <a:r>
              <a:rPr lang="en-US" dirty="0"/>
              <a:t>Click to insert content</a:t>
            </a:r>
          </a:p>
        </p:txBody>
      </p:sp>
      <p:sp>
        <p:nvSpPr>
          <p:cNvPr id="19" name="Content Placeholder 6">
            <a:extLst>
              <a:ext uri="{FF2B5EF4-FFF2-40B4-BE49-F238E27FC236}">
                <a16:creationId xmlns:a16="http://schemas.microsoft.com/office/drawing/2014/main" id="{452917E4-E47F-AB01-4093-AC120FFFFB3C}"/>
              </a:ext>
            </a:extLst>
          </p:cNvPr>
          <p:cNvSpPr>
            <a:spLocks noGrp="1"/>
          </p:cNvSpPr>
          <p:nvPr>
            <p:ph sz="quarter" idx="16" hasCustomPrompt="1"/>
          </p:nvPr>
        </p:nvSpPr>
        <p:spPr>
          <a:xfrm>
            <a:off x="568733" y="3929134"/>
            <a:ext cx="5348816" cy="1930400"/>
          </a:xfrm>
          <a:prstGeom prst="rect">
            <a:avLst/>
          </a:prstGeom>
        </p:spPr>
        <p:txBody>
          <a:bodyPr lIns="0" tIns="0" rIns="0" bIns="0"/>
          <a:lstStyle>
            <a:lvl2pPr marL="57150" indent="0">
              <a:buNone/>
              <a:defRPr/>
            </a:lvl2pPr>
          </a:lstStyle>
          <a:p>
            <a:pPr lvl="0"/>
            <a:r>
              <a:rPr lang="en-US" dirty="0"/>
              <a:t>Click to insert content</a:t>
            </a:r>
          </a:p>
        </p:txBody>
      </p:sp>
      <p:sp>
        <p:nvSpPr>
          <p:cNvPr id="20" name="Content Placeholder 6">
            <a:extLst>
              <a:ext uri="{FF2B5EF4-FFF2-40B4-BE49-F238E27FC236}">
                <a16:creationId xmlns:a16="http://schemas.microsoft.com/office/drawing/2014/main" id="{5EE9D20D-2DFE-DC23-8657-E898B34F0100}"/>
              </a:ext>
            </a:extLst>
          </p:cNvPr>
          <p:cNvSpPr>
            <a:spLocks noGrp="1"/>
          </p:cNvSpPr>
          <p:nvPr>
            <p:ph sz="quarter" idx="17" hasCustomPrompt="1"/>
          </p:nvPr>
        </p:nvSpPr>
        <p:spPr>
          <a:xfrm>
            <a:off x="6168523" y="3929134"/>
            <a:ext cx="5348816" cy="1930400"/>
          </a:xfrm>
          <a:prstGeom prst="rect">
            <a:avLst/>
          </a:prstGeom>
        </p:spPr>
        <p:txBody>
          <a:bodyPr lIns="0" tIns="0" rIns="0" bIns="0"/>
          <a:lstStyle>
            <a:lvl2pPr marL="57150" indent="0">
              <a:buNone/>
              <a:defRPr/>
            </a:lvl2pPr>
          </a:lstStyle>
          <a:p>
            <a:pPr lvl="0"/>
            <a:r>
              <a:rPr lang="en-US" dirty="0"/>
              <a:t>Click to insert content</a:t>
            </a:r>
          </a:p>
        </p:txBody>
      </p:sp>
      <p:pic>
        <p:nvPicPr>
          <p:cNvPr id="2" name="Picture 1">
            <a:extLst>
              <a:ext uri="{FF2B5EF4-FFF2-40B4-BE49-F238E27FC236}">
                <a16:creationId xmlns:a16="http://schemas.microsoft.com/office/drawing/2014/main" id="{1A178B78-0529-FB92-0758-DFCC0E594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13129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 Objects">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263031F-CC70-4248-27AB-9F9A2CAA0894}"/>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sp>
        <p:nvSpPr>
          <p:cNvPr id="5" name="TextBox 4">
            <a:extLst>
              <a:ext uri="{FF2B5EF4-FFF2-40B4-BE49-F238E27FC236}">
                <a16:creationId xmlns:a16="http://schemas.microsoft.com/office/drawing/2014/main" id="{53EC15FF-D83A-F8B7-4E55-74A175B57090}"/>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93E59134-E536-8F8F-748B-CA44265C7442}"/>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32244C1C-373B-F387-D65F-4FC2FD4B0AA8}"/>
              </a:ext>
            </a:extLst>
          </p:cNvPr>
          <p:cNvSpPr>
            <a:spLocks noGrp="1"/>
          </p:cNvSpPr>
          <p:nvPr>
            <p:ph type="pic" sz="quarter" idx="10"/>
          </p:nvPr>
        </p:nvSpPr>
        <p:spPr>
          <a:xfrm>
            <a:off x="569384" y="1804988"/>
            <a:ext cx="3485579" cy="1930400"/>
          </a:xfrm>
          <a:prstGeom prst="rect">
            <a:avLst/>
          </a:prstGeom>
        </p:spPr>
        <p:txBody>
          <a:bodyPr lIns="0" tIns="0" rIns="0" bIns="0"/>
          <a:lstStyle/>
          <a:p>
            <a:endParaRPr lang="en-US"/>
          </a:p>
        </p:txBody>
      </p:sp>
      <p:sp>
        <p:nvSpPr>
          <p:cNvPr id="9" name="Picture Placeholder 7">
            <a:extLst>
              <a:ext uri="{FF2B5EF4-FFF2-40B4-BE49-F238E27FC236}">
                <a16:creationId xmlns:a16="http://schemas.microsoft.com/office/drawing/2014/main" id="{95F6553F-A8E3-DBDF-C3DC-91165C7BCC0E}"/>
              </a:ext>
            </a:extLst>
          </p:cNvPr>
          <p:cNvSpPr>
            <a:spLocks noGrp="1"/>
          </p:cNvSpPr>
          <p:nvPr>
            <p:ph type="pic" sz="quarter" idx="11"/>
          </p:nvPr>
        </p:nvSpPr>
        <p:spPr>
          <a:xfrm>
            <a:off x="568961" y="3929134"/>
            <a:ext cx="3485579" cy="1930400"/>
          </a:xfrm>
          <a:prstGeom prst="rect">
            <a:avLst/>
          </a:prstGeom>
        </p:spPr>
        <p:txBody>
          <a:bodyPr lIns="0" tIns="0" rIns="0" bIns="0"/>
          <a:lstStyle/>
          <a:p>
            <a:endParaRPr lang="en-US"/>
          </a:p>
        </p:txBody>
      </p:sp>
      <p:cxnSp>
        <p:nvCxnSpPr>
          <p:cNvPr id="15" name="Straight Connector 14">
            <a:extLst>
              <a:ext uri="{FF2B5EF4-FFF2-40B4-BE49-F238E27FC236}">
                <a16:creationId xmlns:a16="http://schemas.microsoft.com/office/drawing/2014/main" id="{772A5F83-FBF6-7C76-6744-986133DE7568}"/>
              </a:ext>
            </a:extLst>
          </p:cNvPr>
          <p:cNvCxnSpPr>
            <a:cxnSpLocks/>
          </p:cNvCxnSpPr>
          <p:nvPr/>
        </p:nvCxnSpPr>
        <p:spPr>
          <a:xfrm flipV="1">
            <a:off x="598548" y="377826"/>
            <a:ext cx="0" cy="7296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itle Placeholder 1">
            <a:extLst>
              <a:ext uri="{FF2B5EF4-FFF2-40B4-BE49-F238E27FC236}">
                <a16:creationId xmlns:a16="http://schemas.microsoft.com/office/drawing/2014/main" id="{5A5B5D89-9939-77D0-B4B0-F020D08D4523}"/>
              </a:ext>
            </a:extLst>
          </p:cNvPr>
          <p:cNvSpPr>
            <a:spLocks noGrp="1"/>
          </p:cNvSpPr>
          <p:nvPr>
            <p:ph type="title" hasCustomPrompt="1"/>
          </p:nvPr>
        </p:nvSpPr>
        <p:spPr>
          <a:xfrm>
            <a:off x="807560" y="377825"/>
            <a:ext cx="9369833" cy="966588"/>
          </a:xfrm>
          <a:prstGeom prst="rect">
            <a:avLst/>
          </a:prstGeom>
        </p:spPr>
        <p:txBody>
          <a:bodyPr vert="horz" lIns="0" tIns="0" rIns="0" bIns="0" rtlCol="0" anchor="t">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a:t>Click to edit Master title style on two lines</a:t>
            </a:r>
          </a:p>
        </p:txBody>
      </p:sp>
      <p:sp>
        <p:nvSpPr>
          <p:cNvPr id="2" name="Picture Placeholder 7">
            <a:extLst>
              <a:ext uri="{FF2B5EF4-FFF2-40B4-BE49-F238E27FC236}">
                <a16:creationId xmlns:a16="http://schemas.microsoft.com/office/drawing/2014/main" id="{12BB09F3-5993-566E-8B21-3E4362BED592}"/>
              </a:ext>
            </a:extLst>
          </p:cNvPr>
          <p:cNvSpPr>
            <a:spLocks noGrp="1"/>
          </p:cNvSpPr>
          <p:nvPr>
            <p:ph type="pic" sz="quarter" idx="16"/>
          </p:nvPr>
        </p:nvSpPr>
        <p:spPr>
          <a:xfrm>
            <a:off x="4353212" y="1804988"/>
            <a:ext cx="3485579" cy="1930400"/>
          </a:xfrm>
          <a:prstGeom prst="rect">
            <a:avLst/>
          </a:prstGeom>
        </p:spPr>
        <p:txBody>
          <a:bodyPr lIns="0" tIns="0" rIns="0" bIns="0"/>
          <a:lstStyle/>
          <a:p>
            <a:endParaRPr lang="en-US"/>
          </a:p>
        </p:txBody>
      </p:sp>
      <p:sp>
        <p:nvSpPr>
          <p:cNvPr id="3" name="Picture Placeholder 7">
            <a:extLst>
              <a:ext uri="{FF2B5EF4-FFF2-40B4-BE49-F238E27FC236}">
                <a16:creationId xmlns:a16="http://schemas.microsoft.com/office/drawing/2014/main" id="{3AF8FCC8-09EE-39A3-B8C0-10812D420EB5}"/>
              </a:ext>
            </a:extLst>
          </p:cNvPr>
          <p:cNvSpPr>
            <a:spLocks noGrp="1"/>
          </p:cNvSpPr>
          <p:nvPr>
            <p:ph type="pic" sz="quarter" idx="17"/>
          </p:nvPr>
        </p:nvSpPr>
        <p:spPr>
          <a:xfrm>
            <a:off x="4352789" y="3929134"/>
            <a:ext cx="3485579" cy="1930400"/>
          </a:xfrm>
          <a:prstGeom prst="rect">
            <a:avLst/>
          </a:prstGeom>
        </p:spPr>
        <p:txBody>
          <a:bodyPr lIns="0" tIns="0" rIns="0" bIns="0"/>
          <a:lstStyle/>
          <a:p>
            <a:endParaRPr lang="en-US"/>
          </a:p>
        </p:txBody>
      </p:sp>
      <p:sp>
        <p:nvSpPr>
          <p:cNvPr id="14" name="Picture Placeholder 7">
            <a:extLst>
              <a:ext uri="{FF2B5EF4-FFF2-40B4-BE49-F238E27FC236}">
                <a16:creationId xmlns:a16="http://schemas.microsoft.com/office/drawing/2014/main" id="{4339360E-D2D5-26F3-ACBE-84EF7495D0A2}"/>
              </a:ext>
            </a:extLst>
          </p:cNvPr>
          <p:cNvSpPr>
            <a:spLocks noGrp="1"/>
          </p:cNvSpPr>
          <p:nvPr>
            <p:ph type="pic" sz="quarter" idx="18"/>
          </p:nvPr>
        </p:nvSpPr>
        <p:spPr>
          <a:xfrm>
            <a:off x="8137463" y="1804988"/>
            <a:ext cx="3485579" cy="1930400"/>
          </a:xfrm>
          <a:prstGeom prst="rect">
            <a:avLst/>
          </a:prstGeom>
        </p:spPr>
        <p:txBody>
          <a:bodyPr lIns="0" tIns="0" rIns="0" bIns="0"/>
          <a:lstStyle/>
          <a:p>
            <a:endParaRPr lang="en-US"/>
          </a:p>
        </p:txBody>
      </p:sp>
      <p:sp>
        <p:nvSpPr>
          <p:cNvPr id="17" name="Picture Placeholder 7">
            <a:extLst>
              <a:ext uri="{FF2B5EF4-FFF2-40B4-BE49-F238E27FC236}">
                <a16:creationId xmlns:a16="http://schemas.microsoft.com/office/drawing/2014/main" id="{848CFAA7-945A-A4E4-D60E-EFC0112D91CB}"/>
              </a:ext>
            </a:extLst>
          </p:cNvPr>
          <p:cNvSpPr>
            <a:spLocks noGrp="1"/>
          </p:cNvSpPr>
          <p:nvPr>
            <p:ph type="pic" sz="quarter" idx="19"/>
          </p:nvPr>
        </p:nvSpPr>
        <p:spPr>
          <a:xfrm>
            <a:off x="8137040" y="3929134"/>
            <a:ext cx="3485579" cy="1930400"/>
          </a:xfrm>
          <a:prstGeom prst="rect">
            <a:avLst/>
          </a:prstGeom>
        </p:spPr>
        <p:txBody>
          <a:bodyPr lIns="0" tIns="0" rIns="0" bIns="0"/>
          <a:lstStyle/>
          <a:p>
            <a:endParaRPr lang="en-US"/>
          </a:p>
        </p:txBody>
      </p:sp>
      <p:pic>
        <p:nvPicPr>
          <p:cNvPr id="10" name="Picture 9">
            <a:extLst>
              <a:ext uri="{FF2B5EF4-FFF2-40B4-BE49-F238E27FC236}">
                <a16:creationId xmlns:a16="http://schemas.microsoft.com/office/drawing/2014/main" id="{CE8D2C5D-7285-98AA-CF4B-7CC66B1C5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185623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3224-014B-61BC-3886-40F93E0B58DD}"/>
              </a:ext>
            </a:extLst>
          </p:cNvPr>
          <p:cNvSpPr>
            <a:spLocks noGrp="1"/>
          </p:cNvSpPr>
          <p:nvPr>
            <p:ph type="title" hasCustomPrompt="1"/>
          </p:nvPr>
        </p:nvSpPr>
        <p:spPr>
          <a:xfrm>
            <a:off x="896871" y="2086882"/>
            <a:ext cx="10729181" cy="635989"/>
          </a:xfrm>
          <a:prstGeom prst="rect">
            <a:avLst/>
          </a:prstGeom>
        </p:spPr>
        <p:txBody>
          <a:bodyPr lIns="0" tIns="0" rIns="0">
            <a:normAutofit/>
          </a:bodyPr>
          <a:lstStyle>
            <a:lvl1pPr>
              <a:lnSpc>
                <a:spcPct val="80000"/>
              </a:lnSpc>
              <a:defRPr sz="4200" b="1" i="0" cap="all" baseline="0">
                <a:latin typeface="Arial Narrow" panose="020B0604020202020204" pitchFamily="34" charset="0"/>
                <a:cs typeface="Arial Narrow" panose="020B0604020202020204" pitchFamily="34" charset="0"/>
              </a:defRPr>
            </a:lvl1pPr>
          </a:lstStyle>
          <a:p>
            <a:r>
              <a:rPr lang="en-US" dirty="0"/>
              <a:t>Section divider</a:t>
            </a:r>
          </a:p>
        </p:txBody>
      </p:sp>
      <p:cxnSp>
        <p:nvCxnSpPr>
          <p:cNvPr id="3" name="Straight Connector 2">
            <a:extLst>
              <a:ext uri="{FF2B5EF4-FFF2-40B4-BE49-F238E27FC236}">
                <a16:creationId xmlns:a16="http://schemas.microsoft.com/office/drawing/2014/main" id="{DB0BA757-2097-46E3-C16D-D6E59D8C1D77}"/>
              </a:ext>
            </a:extLst>
          </p:cNvPr>
          <p:cNvCxnSpPr>
            <a:cxnSpLocks/>
          </p:cNvCxnSpPr>
          <p:nvPr/>
        </p:nvCxnSpPr>
        <p:spPr>
          <a:xfrm flipV="1">
            <a:off x="631149" y="2086883"/>
            <a:ext cx="0" cy="39914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54A7ECE-AC0B-4771-0635-47583077C636}"/>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0D0BCA8B-CF1F-326E-6F25-A54CE0F4898F}"/>
              </a:ext>
            </a:extLst>
          </p:cNvPr>
          <p:cNvCxnSpPr>
            <a:cxnSpLocks/>
          </p:cNvCxnSpPr>
          <p:nvPr/>
        </p:nvCxnSpPr>
        <p:spPr>
          <a:xfrm>
            <a:off x="1538515" y="6478126"/>
            <a:ext cx="1008753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D92125A-801E-044B-80F7-039ACC3421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467" y="67587"/>
            <a:ext cx="3993224" cy="1384206"/>
          </a:xfrm>
          <a:prstGeom prst="rect">
            <a:avLst/>
          </a:prstGeom>
        </p:spPr>
      </p:pic>
    </p:spTree>
    <p:extLst>
      <p:ext uri="{BB962C8B-B14F-4D97-AF65-F5344CB8AC3E}">
        <p14:creationId xmlns:p14="http://schemas.microsoft.com/office/powerpoint/2010/main" val="2541395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VALUES-Red-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18E0-620A-8A74-5C80-D3A568DD7BCA}"/>
              </a:ext>
            </a:extLst>
          </p:cNvPr>
          <p:cNvSpPr/>
          <p:nvPr/>
        </p:nvSpPr>
        <p:spPr>
          <a:xfrm>
            <a:off x="0" y="0"/>
            <a:ext cx="62314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2C1F4D19-3177-49DC-D050-2D137117E414}"/>
              </a:ext>
            </a:extLst>
          </p:cNvPr>
          <p:cNvSpPr txBox="1"/>
          <p:nvPr/>
        </p:nvSpPr>
        <p:spPr>
          <a:xfrm>
            <a:off x="569655" y="6377259"/>
            <a:ext cx="1169191" cy="230832"/>
          </a:xfrm>
          <a:prstGeom prst="rect">
            <a:avLst/>
          </a:prstGeom>
          <a:noFill/>
          <a:ln>
            <a:noFill/>
          </a:ln>
        </p:spPr>
        <p:txBody>
          <a:bodyPr wrap="square" lIns="0" rtlCol="0">
            <a:spAutoFit/>
          </a:bodyPr>
          <a:lstStyle/>
          <a:p>
            <a:r>
              <a:rPr lang="en-US" sz="900" dirty="0" err="1">
                <a:solidFill>
                  <a:schemeClr val="bg1"/>
                </a:solidFill>
                <a:latin typeface="+mn-lt"/>
              </a:rPr>
              <a:t>lowenstein.com</a:t>
            </a:r>
            <a:endParaRPr lang="en-US" sz="900" dirty="0">
              <a:solidFill>
                <a:schemeClr val="bg1"/>
              </a:solidFill>
              <a:latin typeface="+mn-lt"/>
            </a:endParaRPr>
          </a:p>
        </p:txBody>
      </p:sp>
      <p:cxnSp>
        <p:nvCxnSpPr>
          <p:cNvPr id="5" name="Straight Connector 4">
            <a:extLst>
              <a:ext uri="{FF2B5EF4-FFF2-40B4-BE49-F238E27FC236}">
                <a16:creationId xmlns:a16="http://schemas.microsoft.com/office/drawing/2014/main" id="{2B67FF11-C535-983D-1BAC-74CD3FBEBECD}"/>
              </a:ext>
            </a:extLst>
          </p:cNvPr>
          <p:cNvCxnSpPr/>
          <p:nvPr/>
        </p:nvCxnSpPr>
        <p:spPr>
          <a:xfrm>
            <a:off x="1557867" y="6478126"/>
            <a:ext cx="76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C8F31E4-8500-94F7-EB45-981C030FC4A9}"/>
              </a:ext>
            </a:extLst>
          </p:cNvPr>
          <p:cNvCxnSpPr/>
          <p:nvPr/>
        </p:nvCxnSpPr>
        <p:spPr>
          <a:xfrm flipV="1">
            <a:off x="11242040" y="6417491"/>
            <a:ext cx="0" cy="1097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807ED3D-776F-DF18-D449-DD4F6A47BF50}"/>
              </a:ext>
            </a:extLst>
          </p:cNvPr>
          <p:cNvCxnSpPr/>
          <p:nvPr/>
        </p:nvCxnSpPr>
        <p:spPr>
          <a:xfrm flipV="1">
            <a:off x="681408" y="356292"/>
            <a:ext cx="0" cy="7511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8436C-215F-2143-31DE-6811B0B6B44F}"/>
              </a:ext>
            </a:extLst>
          </p:cNvPr>
          <p:cNvSpPr txBox="1"/>
          <p:nvPr/>
        </p:nvSpPr>
        <p:spPr>
          <a:xfrm>
            <a:off x="648908" y="1350706"/>
            <a:ext cx="5154507" cy="1492716"/>
          </a:xfrm>
          <a:prstGeom prst="rect">
            <a:avLst/>
          </a:prstGeom>
          <a:noFill/>
        </p:spPr>
        <p:txBody>
          <a:bodyPr wrap="square" lIns="0" rIns="0" rtlCol="0">
            <a:spAutoFit/>
          </a:bodyPr>
          <a:lstStyle/>
          <a:p>
            <a:r>
              <a:rPr lang="en-US" sz="2000" dirty="0">
                <a:solidFill>
                  <a:schemeClr val="bg1"/>
                </a:solidFill>
              </a:rPr>
              <a:t>Our core values</a:t>
            </a:r>
          </a:p>
          <a:p>
            <a:r>
              <a:rPr lang="en-US" sz="2000" dirty="0">
                <a:solidFill>
                  <a:schemeClr val="bg1"/>
                </a:solidFill>
              </a:rPr>
              <a:t>make us</a:t>
            </a:r>
            <a:r>
              <a:rPr lang="en-US" sz="2000" baseline="0" dirty="0">
                <a:solidFill>
                  <a:schemeClr val="bg1"/>
                </a:solidFill>
              </a:rPr>
              <a:t> different.</a:t>
            </a:r>
          </a:p>
          <a:p>
            <a:endParaRPr lang="en-US" sz="1100" b="0" baseline="0" dirty="0">
              <a:solidFill>
                <a:schemeClr val="bg1"/>
              </a:solidFill>
            </a:endParaRPr>
          </a:p>
          <a:p>
            <a:r>
              <a:rPr lang="en-US" sz="2000" b="1" dirty="0">
                <a:solidFill>
                  <a:schemeClr val="bg1"/>
                </a:solidFill>
              </a:rPr>
              <a:t>What makes us</a:t>
            </a:r>
            <a:r>
              <a:rPr lang="en-US" sz="2000" b="1" baseline="0" dirty="0">
                <a:solidFill>
                  <a:schemeClr val="bg1"/>
                </a:solidFill>
              </a:rPr>
              <a:t> d</a:t>
            </a:r>
            <a:r>
              <a:rPr lang="en-US" sz="2000" b="1" dirty="0">
                <a:solidFill>
                  <a:schemeClr val="bg1"/>
                </a:solidFill>
              </a:rPr>
              <a:t>ifferent </a:t>
            </a:r>
            <a:br>
              <a:rPr lang="en-US" sz="2000" b="1" dirty="0">
                <a:solidFill>
                  <a:schemeClr val="bg1"/>
                </a:solidFill>
              </a:rPr>
            </a:br>
            <a:r>
              <a:rPr lang="en-US" sz="2000" b="1" dirty="0">
                <a:solidFill>
                  <a:schemeClr val="bg1"/>
                </a:solidFill>
              </a:rPr>
              <a:t>makes us successful.</a:t>
            </a:r>
          </a:p>
        </p:txBody>
      </p:sp>
      <p:sp>
        <p:nvSpPr>
          <p:cNvPr id="9" name="TextBox 8">
            <a:extLst>
              <a:ext uri="{FF2B5EF4-FFF2-40B4-BE49-F238E27FC236}">
                <a16:creationId xmlns:a16="http://schemas.microsoft.com/office/drawing/2014/main" id="{EBC242A5-2B6E-1530-5936-7FB68A6B4EDE}"/>
              </a:ext>
            </a:extLst>
          </p:cNvPr>
          <p:cNvSpPr txBox="1"/>
          <p:nvPr/>
        </p:nvSpPr>
        <p:spPr>
          <a:xfrm>
            <a:off x="892879" y="320355"/>
            <a:ext cx="3913632" cy="929485"/>
          </a:xfrm>
          <a:prstGeom prst="rect">
            <a:avLst/>
          </a:prstGeom>
          <a:noFill/>
        </p:spPr>
        <p:txBody>
          <a:bodyPr wrap="square" lIns="0" rIns="0" rtlCol="0">
            <a:normAutofit/>
          </a:bodyPr>
          <a:lstStyle/>
          <a:p>
            <a:pPr algn="l" defTabSz="914400" rtl="0" eaLnBrk="1" latinLnBrk="0" hangingPunct="1">
              <a:lnSpc>
                <a:spcPct val="80000"/>
              </a:lnSpc>
              <a:spcBef>
                <a:spcPct val="0"/>
              </a:spcBef>
              <a:buNone/>
            </a:pPr>
            <a:r>
              <a:rPr lang="en-US" sz="3400" b="1" kern="1200" cap="all" baseline="0" dirty="0">
                <a:solidFill>
                  <a:schemeClr val="bg1"/>
                </a:solidFill>
                <a:latin typeface="Arial Narrow" panose="020B0606020202030204" pitchFamily="34" charset="0"/>
                <a:ea typeface="+mj-ea"/>
                <a:cs typeface="+mj-cs"/>
              </a:rPr>
              <a:t>Core </a:t>
            </a:r>
            <a:br>
              <a:rPr lang="en-US" sz="3400" b="1" kern="1200" cap="all" baseline="0" dirty="0">
                <a:solidFill>
                  <a:schemeClr val="bg1"/>
                </a:solidFill>
                <a:latin typeface="Arial Narrow" panose="020B0606020202030204" pitchFamily="34" charset="0"/>
                <a:ea typeface="+mj-ea"/>
                <a:cs typeface="+mj-cs"/>
              </a:rPr>
            </a:br>
            <a:r>
              <a:rPr lang="en-US" sz="3400" b="1" kern="1200" cap="all" baseline="0" dirty="0">
                <a:solidFill>
                  <a:schemeClr val="bg1"/>
                </a:solidFill>
                <a:latin typeface="Arial Narrow" panose="020B0606020202030204" pitchFamily="34" charset="0"/>
                <a:ea typeface="+mj-ea"/>
                <a:cs typeface="+mj-cs"/>
              </a:rPr>
              <a:t>Values</a:t>
            </a:r>
          </a:p>
        </p:txBody>
      </p:sp>
      <p:sp>
        <p:nvSpPr>
          <p:cNvPr id="10" name="TextBox 9">
            <a:extLst>
              <a:ext uri="{FF2B5EF4-FFF2-40B4-BE49-F238E27FC236}">
                <a16:creationId xmlns:a16="http://schemas.microsoft.com/office/drawing/2014/main" id="{1E353605-06A0-755E-4FEA-DF49BFBFDBDC}"/>
              </a:ext>
            </a:extLst>
          </p:cNvPr>
          <p:cNvSpPr txBox="1"/>
          <p:nvPr/>
        </p:nvSpPr>
        <p:spPr>
          <a:xfrm>
            <a:off x="636696" y="3156881"/>
            <a:ext cx="5337385" cy="2846933"/>
          </a:xfrm>
          <a:prstGeom prst="rect">
            <a:avLst/>
          </a:prstGeom>
          <a:noFill/>
        </p:spPr>
        <p:txBody>
          <a:bodyPr wrap="square" lIns="0" rIns="0" rtlCol="0">
            <a:spAutoFit/>
          </a:bodyPr>
          <a:lstStyle/>
          <a:p>
            <a:pPr>
              <a:spcAft>
                <a:spcPts val="600"/>
              </a:spcAft>
            </a:pPr>
            <a:r>
              <a:rPr lang="en-US" sz="1800" b="0" dirty="0">
                <a:solidFill>
                  <a:schemeClr val="bg1"/>
                </a:solidFill>
              </a:rPr>
              <a:t>We are committed deeply to client service.</a:t>
            </a:r>
          </a:p>
          <a:p>
            <a:pPr>
              <a:spcAft>
                <a:spcPts val="600"/>
              </a:spcAft>
            </a:pPr>
            <a:r>
              <a:rPr lang="en-US" sz="1800" b="0" dirty="0">
                <a:solidFill>
                  <a:schemeClr val="bg1"/>
                </a:solidFill>
              </a:rPr>
              <a:t>We honor the trust others have placed in us.</a:t>
            </a:r>
          </a:p>
          <a:p>
            <a:pPr>
              <a:spcAft>
                <a:spcPts val="600"/>
              </a:spcAft>
            </a:pPr>
            <a:r>
              <a:rPr lang="en-US" sz="1800" b="0" dirty="0">
                <a:solidFill>
                  <a:schemeClr val="bg1"/>
                </a:solidFill>
              </a:rPr>
              <a:t>We are entrepreneurial.</a:t>
            </a:r>
          </a:p>
          <a:p>
            <a:pPr>
              <a:spcAft>
                <a:spcPts val="600"/>
              </a:spcAft>
            </a:pPr>
            <a:r>
              <a:rPr lang="en-US" sz="1800" b="0" dirty="0">
                <a:solidFill>
                  <a:schemeClr val="bg1"/>
                </a:solidFill>
              </a:rPr>
              <a:t>We anticipate rather than merely respond.</a:t>
            </a:r>
          </a:p>
          <a:p>
            <a:pPr>
              <a:spcAft>
                <a:spcPts val="600"/>
              </a:spcAft>
            </a:pPr>
            <a:r>
              <a:rPr lang="en-US" sz="1800" b="0" dirty="0">
                <a:solidFill>
                  <a:schemeClr val="bg1"/>
                </a:solidFill>
              </a:rPr>
              <a:t>We are passionate about everything we do.</a:t>
            </a:r>
          </a:p>
          <a:p>
            <a:pPr>
              <a:spcAft>
                <a:spcPts val="600"/>
              </a:spcAft>
            </a:pPr>
            <a:r>
              <a:rPr lang="en-US" sz="1800" b="0" dirty="0">
                <a:solidFill>
                  <a:schemeClr val="bg1"/>
                </a:solidFill>
              </a:rPr>
              <a:t>We encourage creativity to flourish.</a:t>
            </a:r>
          </a:p>
          <a:p>
            <a:pPr>
              <a:spcAft>
                <a:spcPts val="600"/>
              </a:spcAft>
            </a:pPr>
            <a:r>
              <a:rPr lang="en-US" sz="1800" b="0" dirty="0">
                <a:solidFill>
                  <a:schemeClr val="bg1"/>
                </a:solidFill>
              </a:rPr>
              <a:t>We are generous with our time and our talent.</a:t>
            </a:r>
          </a:p>
          <a:p>
            <a:pPr>
              <a:spcAft>
                <a:spcPts val="600"/>
              </a:spcAft>
            </a:pPr>
            <a:r>
              <a:rPr lang="en-US" sz="1800" b="0" dirty="0">
                <a:solidFill>
                  <a:schemeClr val="bg1"/>
                </a:solidFill>
              </a:rPr>
              <a:t>We work to connect clients and communities.</a:t>
            </a:r>
          </a:p>
        </p:txBody>
      </p:sp>
      <p:sp>
        <p:nvSpPr>
          <p:cNvPr id="11" name="Picture Placeholder 10">
            <a:extLst>
              <a:ext uri="{FF2B5EF4-FFF2-40B4-BE49-F238E27FC236}">
                <a16:creationId xmlns:a16="http://schemas.microsoft.com/office/drawing/2014/main" id="{E327B756-8BF4-B6DA-1A49-1AFC27B3FD25}"/>
              </a:ext>
            </a:extLst>
          </p:cNvPr>
          <p:cNvSpPr>
            <a:spLocks noGrp="1"/>
          </p:cNvSpPr>
          <p:nvPr>
            <p:ph type="pic" sz="quarter" idx="12"/>
          </p:nvPr>
        </p:nvSpPr>
        <p:spPr>
          <a:xfrm>
            <a:off x="6231468" y="0"/>
            <a:ext cx="5960533" cy="6858000"/>
          </a:xfrm>
          <a:prstGeom prst="rect">
            <a:avLst/>
          </a:prstGeom>
          <a:solidFill>
            <a:schemeClr val="accent4">
              <a:lumMod val="40000"/>
              <a:lumOff val="60000"/>
            </a:schemeClr>
          </a:solidFill>
        </p:spPr>
        <p:txBody>
          <a:bodyPr/>
          <a:lstStyle/>
          <a:p>
            <a:r>
              <a:rPr lang="en-US"/>
              <a:t>Click icon to add picture</a:t>
            </a:r>
          </a:p>
        </p:txBody>
      </p:sp>
    </p:spTree>
    <p:extLst>
      <p:ext uri="{BB962C8B-B14F-4D97-AF65-F5344CB8AC3E}">
        <p14:creationId xmlns:p14="http://schemas.microsoft.com/office/powerpoint/2010/main" val="4040457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VALUES-Black-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18E0-620A-8A74-5C80-D3A568DD7BCA}"/>
              </a:ext>
            </a:extLst>
          </p:cNvPr>
          <p:cNvSpPr/>
          <p:nvPr/>
        </p:nvSpPr>
        <p:spPr>
          <a:xfrm>
            <a:off x="0" y="0"/>
            <a:ext cx="62314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2C1F4D19-3177-49DC-D050-2D137117E414}"/>
              </a:ext>
            </a:extLst>
          </p:cNvPr>
          <p:cNvSpPr txBox="1"/>
          <p:nvPr/>
        </p:nvSpPr>
        <p:spPr>
          <a:xfrm>
            <a:off x="569655" y="6377259"/>
            <a:ext cx="1169191" cy="230832"/>
          </a:xfrm>
          <a:prstGeom prst="rect">
            <a:avLst/>
          </a:prstGeom>
          <a:noFill/>
          <a:ln>
            <a:noFill/>
          </a:ln>
        </p:spPr>
        <p:txBody>
          <a:bodyPr wrap="square" lIns="0" rtlCol="0">
            <a:spAutoFit/>
          </a:bodyPr>
          <a:lstStyle/>
          <a:p>
            <a:r>
              <a:rPr lang="en-US" sz="900" dirty="0" err="1">
                <a:solidFill>
                  <a:schemeClr val="bg1"/>
                </a:solidFill>
                <a:latin typeface="+mn-lt"/>
              </a:rPr>
              <a:t>lowenstein.com</a:t>
            </a:r>
            <a:endParaRPr lang="en-US" sz="900" dirty="0">
              <a:solidFill>
                <a:schemeClr val="bg1"/>
              </a:solidFill>
              <a:latin typeface="+mn-lt"/>
            </a:endParaRPr>
          </a:p>
        </p:txBody>
      </p:sp>
      <p:cxnSp>
        <p:nvCxnSpPr>
          <p:cNvPr id="5" name="Straight Connector 4">
            <a:extLst>
              <a:ext uri="{FF2B5EF4-FFF2-40B4-BE49-F238E27FC236}">
                <a16:creationId xmlns:a16="http://schemas.microsoft.com/office/drawing/2014/main" id="{2B67FF11-C535-983D-1BAC-74CD3FBEBECD}"/>
              </a:ext>
            </a:extLst>
          </p:cNvPr>
          <p:cNvCxnSpPr/>
          <p:nvPr/>
        </p:nvCxnSpPr>
        <p:spPr>
          <a:xfrm>
            <a:off x="1557867" y="6478126"/>
            <a:ext cx="76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C8F31E4-8500-94F7-EB45-981C030FC4A9}"/>
              </a:ext>
            </a:extLst>
          </p:cNvPr>
          <p:cNvCxnSpPr/>
          <p:nvPr/>
        </p:nvCxnSpPr>
        <p:spPr>
          <a:xfrm flipV="1">
            <a:off x="11242040" y="6417491"/>
            <a:ext cx="0" cy="1097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807ED3D-776F-DF18-D449-DD4F6A47BF50}"/>
              </a:ext>
            </a:extLst>
          </p:cNvPr>
          <p:cNvCxnSpPr/>
          <p:nvPr/>
        </p:nvCxnSpPr>
        <p:spPr>
          <a:xfrm flipV="1">
            <a:off x="681408" y="356292"/>
            <a:ext cx="0" cy="7511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8436C-215F-2143-31DE-6811B0B6B44F}"/>
              </a:ext>
            </a:extLst>
          </p:cNvPr>
          <p:cNvSpPr txBox="1"/>
          <p:nvPr/>
        </p:nvSpPr>
        <p:spPr>
          <a:xfrm>
            <a:off x="648908" y="1350706"/>
            <a:ext cx="5154507" cy="1492716"/>
          </a:xfrm>
          <a:prstGeom prst="rect">
            <a:avLst/>
          </a:prstGeom>
          <a:noFill/>
        </p:spPr>
        <p:txBody>
          <a:bodyPr wrap="square" lIns="0" rIns="0" rtlCol="0">
            <a:spAutoFit/>
          </a:bodyPr>
          <a:lstStyle/>
          <a:p>
            <a:r>
              <a:rPr lang="en-US" sz="2000" dirty="0">
                <a:solidFill>
                  <a:schemeClr val="bg1"/>
                </a:solidFill>
              </a:rPr>
              <a:t>Our core values</a:t>
            </a:r>
          </a:p>
          <a:p>
            <a:r>
              <a:rPr lang="en-US" sz="2000" dirty="0">
                <a:solidFill>
                  <a:schemeClr val="bg1"/>
                </a:solidFill>
              </a:rPr>
              <a:t>make us</a:t>
            </a:r>
            <a:r>
              <a:rPr lang="en-US" sz="2000" baseline="0" dirty="0">
                <a:solidFill>
                  <a:schemeClr val="bg1"/>
                </a:solidFill>
              </a:rPr>
              <a:t> different.</a:t>
            </a:r>
          </a:p>
          <a:p>
            <a:endParaRPr lang="en-US" sz="1100" b="0" baseline="0" dirty="0">
              <a:solidFill>
                <a:schemeClr val="bg1"/>
              </a:solidFill>
            </a:endParaRPr>
          </a:p>
          <a:p>
            <a:r>
              <a:rPr lang="en-US" sz="2000" b="1" dirty="0">
                <a:solidFill>
                  <a:schemeClr val="bg1"/>
                </a:solidFill>
              </a:rPr>
              <a:t>What makes us</a:t>
            </a:r>
            <a:r>
              <a:rPr lang="en-US" sz="2000" b="1" baseline="0" dirty="0">
                <a:solidFill>
                  <a:schemeClr val="bg1"/>
                </a:solidFill>
              </a:rPr>
              <a:t> d</a:t>
            </a:r>
            <a:r>
              <a:rPr lang="en-US" sz="2000" b="1" dirty="0">
                <a:solidFill>
                  <a:schemeClr val="bg1"/>
                </a:solidFill>
              </a:rPr>
              <a:t>ifferent </a:t>
            </a:r>
            <a:br>
              <a:rPr lang="en-US" sz="2000" b="1" dirty="0">
                <a:solidFill>
                  <a:schemeClr val="bg1"/>
                </a:solidFill>
              </a:rPr>
            </a:br>
            <a:r>
              <a:rPr lang="en-US" sz="2000" b="1" dirty="0">
                <a:solidFill>
                  <a:schemeClr val="bg1"/>
                </a:solidFill>
              </a:rPr>
              <a:t>makes us successful.</a:t>
            </a:r>
          </a:p>
        </p:txBody>
      </p:sp>
      <p:sp>
        <p:nvSpPr>
          <p:cNvPr id="9" name="TextBox 8">
            <a:extLst>
              <a:ext uri="{FF2B5EF4-FFF2-40B4-BE49-F238E27FC236}">
                <a16:creationId xmlns:a16="http://schemas.microsoft.com/office/drawing/2014/main" id="{EBC242A5-2B6E-1530-5936-7FB68A6B4EDE}"/>
              </a:ext>
            </a:extLst>
          </p:cNvPr>
          <p:cNvSpPr txBox="1"/>
          <p:nvPr/>
        </p:nvSpPr>
        <p:spPr>
          <a:xfrm>
            <a:off x="892879" y="320355"/>
            <a:ext cx="3913632" cy="929485"/>
          </a:xfrm>
          <a:prstGeom prst="rect">
            <a:avLst/>
          </a:prstGeom>
          <a:noFill/>
        </p:spPr>
        <p:txBody>
          <a:bodyPr wrap="square" lIns="0" rIns="0" rtlCol="0">
            <a:normAutofit/>
          </a:bodyPr>
          <a:lstStyle/>
          <a:p>
            <a:pPr algn="l" defTabSz="914400" rtl="0" eaLnBrk="1" latinLnBrk="0" hangingPunct="1">
              <a:lnSpc>
                <a:spcPct val="80000"/>
              </a:lnSpc>
              <a:spcBef>
                <a:spcPct val="0"/>
              </a:spcBef>
              <a:buNone/>
            </a:pPr>
            <a:r>
              <a:rPr lang="en-US" sz="3400" b="1" kern="1200" cap="all" baseline="0" dirty="0">
                <a:solidFill>
                  <a:schemeClr val="bg1"/>
                </a:solidFill>
                <a:latin typeface="Arial Narrow" panose="020B0606020202030204" pitchFamily="34" charset="0"/>
                <a:ea typeface="+mj-ea"/>
                <a:cs typeface="+mj-cs"/>
              </a:rPr>
              <a:t>Core </a:t>
            </a:r>
            <a:br>
              <a:rPr lang="en-US" sz="3400" b="1" kern="1200" cap="all" baseline="0" dirty="0">
                <a:solidFill>
                  <a:schemeClr val="bg1"/>
                </a:solidFill>
                <a:latin typeface="Arial Narrow" panose="020B0606020202030204" pitchFamily="34" charset="0"/>
                <a:ea typeface="+mj-ea"/>
                <a:cs typeface="+mj-cs"/>
              </a:rPr>
            </a:br>
            <a:r>
              <a:rPr lang="en-US" sz="3400" b="1" kern="1200" cap="all" baseline="0" dirty="0">
                <a:solidFill>
                  <a:schemeClr val="bg1"/>
                </a:solidFill>
                <a:latin typeface="Arial Narrow" panose="020B0606020202030204" pitchFamily="34" charset="0"/>
                <a:ea typeface="+mj-ea"/>
                <a:cs typeface="+mj-cs"/>
              </a:rPr>
              <a:t>Values</a:t>
            </a:r>
          </a:p>
        </p:txBody>
      </p:sp>
      <p:sp>
        <p:nvSpPr>
          <p:cNvPr id="10" name="TextBox 9">
            <a:extLst>
              <a:ext uri="{FF2B5EF4-FFF2-40B4-BE49-F238E27FC236}">
                <a16:creationId xmlns:a16="http://schemas.microsoft.com/office/drawing/2014/main" id="{1E353605-06A0-755E-4FEA-DF49BFBFDBDC}"/>
              </a:ext>
            </a:extLst>
          </p:cNvPr>
          <p:cNvSpPr txBox="1"/>
          <p:nvPr/>
        </p:nvSpPr>
        <p:spPr>
          <a:xfrm>
            <a:off x="636696" y="3156881"/>
            <a:ext cx="5337385" cy="2846933"/>
          </a:xfrm>
          <a:prstGeom prst="rect">
            <a:avLst/>
          </a:prstGeom>
          <a:noFill/>
        </p:spPr>
        <p:txBody>
          <a:bodyPr wrap="square" lIns="0" rIns="0" rtlCol="0">
            <a:spAutoFit/>
          </a:bodyPr>
          <a:lstStyle/>
          <a:p>
            <a:pPr>
              <a:spcAft>
                <a:spcPts val="600"/>
              </a:spcAft>
            </a:pPr>
            <a:r>
              <a:rPr lang="en-US" sz="1800" b="0" dirty="0">
                <a:solidFill>
                  <a:schemeClr val="bg1"/>
                </a:solidFill>
              </a:rPr>
              <a:t>We are committed deeply to client service.</a:t>
            </a:r>
          </a:p>
          <a:p>
            <a:pPr>
              <a:spcAft>
                <a:spcPts val="600"/>
              </a:spcAft>
            </a:pPr>
            <a:r>
              <a:rPr lang="en-US" sz="1800" b="0" dirty="0">
                <a:solidFill>
                  <a:schemeClr val="bg1"/>
                </a:solidFill>
              </a:rPr>
              <a:t>We honor the trust others have placed in us.</a:t>
            </a:r>
          </a:p>
          <a:p>
            <a:pPr>
              <a:spcAft>
                <a:spcPts val="600"/>
              </a:spcAft>
            </a:pPr>
            <a:r>
              <a:rPr lang="en-US" sz="1800" b="0" dirty="0">
                <a:solidFill>
                  <a:schemeClr val="bg1"/>
                </a:solidFill>
              </a:rPr>
              <a:t>We are entrepreneurial.</a:t>
            </a:r>
          </a:p>
          <a:p>
            <a:pPr>
              <a:spcAft>
                <a:spcPts val="600"/>
              </a:spcAft>
            </a:pPr>
            <a:r>
              <a:rPr lang="en-US" sz="1800" b="0" dirty="0">
                <a:solidFill>
                  <a:schemeClr val="bg1"/>
                </a:solidFill>
              </a:rPr>
              <a:t>We anticipate rather than merely respond.</a:t>
            </a:r>
          </a:p>
          <a:p>
            <a:pPr>
              <a:spcAft>
                <a:spcPts val="600"/>
              </a:spcAft>
            </a:pPr>
            <a:r>
              <a:rPr lang="en-US" sz="1800" b="0" dirty="0">
                <a:solidFill>
                  <a:schemeClr val="bg1"/>
                </a:solidFill>
              </a:rPr>
              <a:t>We are passionate about everything we do.</a:t>
            </a:r>
          </a:p>
          <a:p>
            <a:pPr>
              <a:spcAft>
                <a:spcPts val="600"/>
              </a:spcAft>
            </a:pPr>
            <a:r>
              <a:rPr lang="en-US" sz="1800" b="0" dirty="0">
                <a:solidFill>
                  <a:schemeClr val="bg1"/>
                </a:solidFill>
              </a:rPr>
              <a:t>We encourage creativity to flourish.</a:t>
            </a:r>
          </a:p>
          <a:p>
            <a:pPr>
              <a:spcAft>
                <a:spcPts val="600"/>
              </a:spcAft>
            </a:pPr>
            <a:r>
              <a:rPr lang="en-US" sz="1800" b="0" dirty="0">
                <a:solidFill>
                  <a:schemeClr val="bg1"/>
                </a:solidFill>
              </a:rPr>
              <a:t>We are generous with our time and our talent.</a:t>
            </a:r>
          </a:p>
          <a:p>
            <a:pPr>
              <a:spcAft>
                <a:spcPts val="600"/>
              </a:spcAft>
            </a:pPr>
            <a:r>
              <a:rPr lang="en-US" sz="1800" b="0" dirty="0">
                <a:solidFill>
                  <a:schemeClr val="bg1"/>
                </a:solidFill>
              </a:rPr>
              <a:t>We work to connect clients and communities.</a:t>
            </a:r>
          </a:p>
        </p:txBody>
      </p:sp>
      <p:sp>
        <p:nvSpPr>
          <p:cNvPr id="11" name="Picture Placeholder 10">
            <a:extLst>
              <a:ext uri="{FF2B5EF4-FFF2-40B4-BE49-F238E27FC236}">
                <a16:creationId xmlns:a16="http://schemas.microsoft.com/office/drawing/2014/main" id="{E327B756-8BF4-B6DA-1A49-1AFC27B3FD25}"/>
              </a:ext>
            </a:extLst>
          </p:cNvPr>
          <p:cNvSpPr>
            <a:spLocks noGrp="1"/>
          </p:cNvSpPr>
          <p:nvPr>
            <p:ph type="pic" sz="quarter" idx="12"/>
          </p:nvPr>
        </p:nvSpPr>
        <p:spPr>
          <a:xfrm>
            <a:off x="6231468" y="0"/>
            <a:ext cx="5960533" cy="6858000"/>
          </a:xfrm>
          <a:prstGeom prst="rect">
            <a:avLst/>
          </a:prstGeom>
          <a:solidFill>
            <a:schemeClr val="accent4">
              <a:lumMod val="40000"/>
              <a:lumOff val="60000"/>
            </a:schemeClr>
          </a:solidFill>
        </p:spPr>
        <p:txBody>
          <a:bodyPr/>
          <a:lstStyle/>
          <a:p>
            <a:r>
              <a:rPr lang="en-US"/>
              <a:t>Click icon to add picture</a:t>
            </a:r>
          </a:p>
        </p:txBody>
      </p:sp>
    </p:spTree>
    <p:extLst>
      <p:ext uri="{BB962C8B-B14F-4D97-AF65-F5344CB8AC3E}">
        <p14:creationId xmlns:p14="http://schemas.microsoft.com/office/powerpoint/2010/main" val="1211737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DF15D0-47C6-9C00-1A47-F5BDB1DEDFCC}"/>
              </a:ext>
            </a:extLst>
          </p:cNvPr>
          <p:cNvSpPr/>
          <p:nvPr/>
        </p:nvSpPr>
        <p:spPr>
          <a:xfrm>
            <a:off x="0" y="5588"/>
            <a:ext cx="12192000" cy="6852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C1CBF3-6B06-5C27-74AE-087EF6CFA348}"/>
              </a:ext>
            </a:extLst>
          </p:cNvPr>
          <p:cNvSpPr txBox="1"/>
          <p:nvPr/>
        </p:nvSpPr>
        <p:spPr>
          <a:xfrm>
            <a:off x="633080" y="5733183"/>
            <a:ext cx="7727849" cy="184666"/>
          </a:xfrm>
          <a:prstGeom prst="rect">
            <a:avLst/>
          </a:prstGeom>
          <a:noFill/>
        </p:spPr>
        <p:txBody>
          <a:bodyPr wrap="square" lIns="0" tIns="0" rIns="0" bIns="0" rtlCol="0">
            <a:spAutoFit/>
          </a:bodyPr>
          <a:lstStyle/>
          <a:p>
            <a:r>
              <a:rPr lang="en-US" sz="1200" b="0" i="0" spc="50" baseline="0" dirty="0">
                <a:solidFill>
                  <a:schemeClr val="bg1"/>
                </a:solidFill>
                <a:latin typeface="Arial Narrow" panose="020B0604020202020204" pitchFamily="34" charset="0"/>
                <a:cs typeface="Arial Narrow" panose="020B0604020202020204" pitchFamily="34" charset="0"/>
              </a:rPr>
              <a:t>NEW YORK    PALO ALTO    NEW JERSEY    UTAH    WASHINGTON, D.C.</a:t>
            </a:r>
          </a:p>
        </p:txBody>
      </p:sp>
      <p:sp>
        <p:nvSpPr>
          <p:cNvPr id="11" name="TextBox 10">
            <a:extLst>
              <a:ext uri="{FF2B5EF4-FFF2-40B4-BE49-F238E27FC236}">
                <a16:creationId xmlns:a16="http://schemas.microsoft.com/office/drawing/2014/main" id="{41E25A87-06C2-022E-EACD-BD3B1F487CF8}"/>
              </a:ext>
            </a:extLst>
          </p:cNvPr>
          <p:cNvSpPr txBox="1"/>
          <p:nvPr/>
        </p:nvSpPr>
        <p:spPr>
          <a:xfrm>
            <a:off x="633078" y="6216467"/>
            <a:ext cx="2905575" cy="153888"/>
          </a:xfrm>
          <a:prstGeom prst="rect">
            <a:avLst/>
          </a:prstGeom>
          <a:noFill/>
        </p:spPr>
        <p:txBody>
          <a:bodyPr wrap="square" lIns="0" tIns="0" rIns="0" bIns="0" rtlCol="0">
            <a:spAutoFit/>
          </a:bodyPr>
          <a:lstStyle/>
          <a:p>
            <a:r>
              <a:rPr lang="en-US" sz="1000" b="0" i="0" spc="30" baseline="0" dirty="0">
                <a:solidFill>
                  <a:schemeClr val="bg1"/>
                </a:solidFill>
                <a:latin typeface="Arial Narrow" panose="020B0604020202020204" pitchFamily="34" charset="0"/>
                <a:cs typeface="Arial Narrow" panose="020B0604020202020204" pitchFamily="34" charset="0"/>
              </a:rPr>
              <a:t>© 2023 LOWENSTEIN SANDLER LLP</a:t>
            </a:r>
          </a:p>
        </p:txBody>
      </p:sp>
      <p:cxnSp>
        <p:nvCxnSpPr>
          <p:cNvPr id="13" name="Straight Connector 12">
            <a:extLst>
              <a:ext uri="{FF2B5EF4-FFF2-40B4-BE49-F238E27FC236}">
                <a16:creationId xmlns:a16="http://schemas.microsoft.com/office/drawing/2014/main" id="{B204DC46-3BED-BF4C-5F2C-DBCAF5B4A34A}"/>
              </a:ext>
            </a:extLst>
          </p:cNvPr>
          <p:cNvCxnSpPr>
            <a:cxnSpLocks/>
          </p:cNvCxnSpPr>
          <p:nvPr/>
        </p:nvCxnSpPr>
        <p:spPr>
          <a:xfrm>
            <a:off x="633079" y="5501334"/>
            <a:ext cx="109672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EFB613-F213-56C8-6C95-FD48D8A97597}"/>
              </a:ext>
            </a:extLst>
          </p:cNvPr>
          <p:cNvCxnSpPr>
            <a:cxnSpLocks/>
          </p:cNvCxnSpPr>
          <p:nvPr/>
        </p:nvCxnSpPr>
        <p:spPr>
          <a:xfrm>
            <a:off x="111555" y="1822451"/>
            <a:ext cx="0" cy="1279525"/>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EB6D42-174F-8322-09C3-0DC4BCA71401}"/>
              </a:ext>
            </a:extLst>
          </p:cNvPr>
          <p:cNvSpPr txBox="1"/>
          <p:nvPr/>
        </p:nvSpPr>
        <p:spPr>
          <a:xfrm>
            <a:off x="633077" y="1822450"/>
            <a:ext cx="6102219" cy="1477328"/>
          </a:xfrm>
          <a:prstGeom prst="rect">
            <a:avLst/>
          </a:prstGeom>
          <a:noFill/>
        </p:spPr>
        <p:txBody>
          <a:bodyPr wrap="square" lIns="0" tIns="0" rIns="0" bIns="0">
            <a:normAutofit/>
          </a:bodyPr>
          <a:lstStyle/>
          <a:p>
            <a:pPr>
              <a:lnSpc>
                <a:spcPct val="80000"/>
              </a:lnSpc>
            </a:pPr>
            <a:r>
              <a:rPr lang="en-US" sz="6000" b="1" i="0" dirty="0">
                <a:solidFill>
                  <a:schemeClr val="bg1"/>
                </a:solidFill>
                <a:latin typeface="Arial Narrow" panose="020B0604020202020204" pitchFamily="34" charset="0"/>
                <a:cs typeface="Arial Narrow" panose="020B0604020202020204" pitchFamily="34" charset="0"/>
              </a:rPr>
              <a:t>THANK</a:t>
            </a:r>
            <a:br>
              <a:rPr lang="en-US" sz="6000" b="1" i="0" dirty="0">
                <a:solidFill>
                  <a:schemeClr val="bg1"/>
                </a:solidFill>
                <a:latin typeface="Arial Narrow" panose="020B0604020202020204" pitchFamily="34" charset="0"/>
                <a:cs typeface="Arial Narrow" panose="020B0604020202020204" pitchFamily="34" charset="0"/>
              </a:rPr>
            </a:br>
            <a:r>
              <a:rPr lang="en-US" sz="6000" b="1" i="0" dirty="0">
                <a:solidFill>
                  <a:schemeClr val="bg1"/>
                </a:solidFill>
                <a:latin typeface="Arial Narrow" panose="020B0604020202020204" pitchFamily="34" charset="0"/>
                <a:cs typeface="Arial Narrow" panose="020B0604020202020204" pitchFamily="34" charset="0"/>
              </a:rPr>
              <a:t>YOU</a:t>
            </a:r>
          </a:p>
        </p:txBody>
      </p:sp>
      <p:pic>
        <p:nvPicPr>
          <p:cNvPr id="7" name="Picture 6">
            <a:extLst>
              <a:ext uri="{FF2B5EF4-FFF2-40B4-BE49-F238E27FC236}">
                <a16:creationId xmlns:a16="http://schemas.microsoft.com/office/drawing/2014/main" id="{57A8B0D3-95B4-5DA3-B960-FA39642994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74990" y="434451"/>
            <a:ext cx="483297" cy="362473"/>
          </a:xfrm>
          <a:prstGeom prst="rect">
            <a:avLst/>
          </a:prstGeom>
        </p:spPr>
      </p:pic>
    </p:spTree>
    <p:extLst>
      <p:ext uri="{BB962C8B-B14F-4D97-AF65-F5344CB8AC3E}">
        <p14:creationId xmlns:p14="http://schemas.microsoft.com/office/powerpoint/2010/main" val="138749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ank You-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BF285-4929-F865-0F15-52812C8EC5DB}"/>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C1CBF3-6B06-5C27-74AE-087EF6CFA348}"/>
              </a:ext>
            </a:extLst>
          </p:cNvPr>
          <p:cNvSpPr txBox="1"/>
          <p:nvPr/>
        </p:nvSpPr>
        <p:spPr>
          <a:xfrm>
            <a:off x="633080" y="5733183"/>
            <a:ext cx="7727849" cy="184666"/>
          </a:xfrm>
          <a:prstGeom prst="rect">
            <a:avLst/>
          </a:prstGeom>
          <a:noFill/>
        </p:spPr>
        <p:txBody>
          <a:bodyPr wrap="square" lIns="0" tIns="0" rIns="0" bIns="0" rtlCol="0">
            <a:spAutoFit/>
          </a:bodyPr>
          <a:lstStyle/>
          <a:p>
            <a:r>
              <a:rPr lang="en-US" sz="1200" b="0" i="0" spc="50" baseline="0" dirty="0">
                <a:solidFill>
                  <a:schemeClr val="bg1"/>
                </a:solidFill>
                <a:latin typeface="Arial Narrow" panose="020B0604020202020204" pitchFamily="34" charset="0"/>
                <a:cs typeface="Arial Narrow" panose="020B0604020202020204" pitchFamily="34" charset="0"/>
              </a:rPr>
              <a:t>NEW YORK    PALO ALTO    NEW JERSEY    UTAH    WASHINGTON, D.C.</a:t>
            </a:r>
          </a:p>
        </p:txBody>
      </p:sp>
      <p:sp>
        <p:nvSpPr>
          <p:cNvPr id="11" name="TextBox 10">
            <a:extLst>
              <a:ext uri="{FF2B5EF4-FFF2-40B4-BE49-F238E27FC236}">
                <a16:creationId xmlns:a16="http://schemas.microsoft.com/office/drawing/2014/main" id="{41E25A87-06C2-022E-EACD-BD3B1F487CF8}"/>
              </a:ext>
            </a:extLst>
          </p:cNvPr>
          <p:cNvSpPr txBox="1"/>
          <p:nvPr/>
        </p:nvSpPr>
        <p:spPr>
          <a:xfrm>
            <a:off x="633078" y="6216467"/>
            <a:ext cx="2905575" cy="153888"/>
          </a:xfrm>
          <a:prstGeom prst="rect">
            <a:avLst/>
          </a:prstGeom>
          <a:noFill/>
        </p:spPr>
        <p:txBody>
          <a:bodyPr wrap="square" lIns="0" tIns="0" rIns="0" bIns="0" rtlCol="0">
            <a:spAutoFit/>
          </a:bodyPr>
          <a:lstStyle/>
          <a:p>
            <a:r>
              <a:rPr lang="en-US" sz="1000" b="0" i="0" spc="30" baseline="0" dirty="0">
                <a:solidFill>
                  <a:schemeClr val="bg1"/>
                </a:solidFill>
                <a:latin typeface="Arial Narrow" panose="020B0604020202020204" pitchFamily="34" charset="0"/>
                <a:cs typeface="Arial Narrow" panose="020B0604020202020204" pitchFamily="34" charset="0"/>
              </a:rPr>
              <a:t>© 2023 LOWENSTEIN SANDLER LLP</a:t>
            </a:r>
          </a:p>
        </p:txBody>
      </p:sp>
      <p:cxnSp>
        <p:nvCxnSpPr>
          <p:cNvPr id="13" name="Straight Connector 12">
            <a:extLst>
              <a:ext uri="{FF2B5EF4-FFF2-40B4-BE49-F238E27FC236}">
                <a16:creationId xmlns:a16="http://schemas.microsoft.com/office/drawing/2014/main" id="{B204DC46-3BED-BF4C-5F2C-DBCAF5B4A34A}"/>
              </a:ext>
            </a:extLst>
          </p:cNvPr>
          <p:cNvCxnSpPr>
            <a:cxnSpLocks/>
          </p:cNvCxnSpPr>
          <p:nvPr/>
        </p:nvCxnSpPr>
        <p:spPr>
          <a:xfrm>
            <a:off x="633079" y="5501334"/>
            <a:ext cx="109672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EFB613-F213-56C8-6C95-FD48D8A97597}"/>
              </a:ext>
            </a:extLst>
          </p:cNvPr>
          <p:cNvCxnSpPr>
            <a:cxnSpLocks/>
          </p:cNvCxnSpPr>
          <p:nvPr/>
        </p:nvCxnSpPr>
        <p:spPr>
          <a:xfrm>
            <a:off x="111555" y="1822451"/>
            <a:ext cx="0" cy="1279525"/>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3F43E3-B318-5D0D-940E-CF4C3206DCE7}"/>
              </a:ext>
            </a:extLst>
          </p:cNvPr>
          <p:cNvSpPr txBox="1"/>
          <p:nvPr/>
        </p:nvSpPr>
        <p:spPr>
          <a:xfrm>
            <a:off x="633077" y="1822450"/>
            <a:ext cx="6102219" cy="1477328"/>
          </a:xfrm>
          <a:prstGeom prst="rect">
            <a:avLst/>
          </a:prstGeom>
          <a:noFill/>
        </p:spPr>
        <p:txBody>
          <a:bodyPr wrap="square" lIns="0" tIns="0" rIns="0" bIns="0">
            <a:normAutofit/>
          </a:bodyPr>
          <a:lstStyle/>
          <a:p>
            <a:pPr>
              <a:lnSpc>
                <a:spcPct val="80000"/>
              </a:lnSpc>
            </a:pPr>
            <a:r>
              <a:rPr lang="en-US" sz="6000" b="1" i="0" dirty="0">
                <a:solidFill>
                  <a:schemeClr val="bg1"/>
                </a:solidFill>
                <a:latin typeface="Arial Narrow" panose="020B0604020202020204" pitchFamily="34" charset="0"/>
                <a:cs typeface="Arial Narrow" panose="020B0604020202020204" pitchFamily="34" charset="0"/>
              </a:rPr>
              <a:t>THANK</a:t>
            </a:r>
            <a:br>
              <a:rPr lang="en-US" sz="6000" b="1" i="0" dirty="0">
                <a:solidFill>
                  <a:schemeClr val="bg1"/>
                </a:solidFill>
                <a:latin typeface="Arial Narrow" panose="020B0604020202020204" pitchFamily="34" charset="0"/>
                <a:cs typeface="Arial Narrow" panose="020B0604020202020204" pitchFamily="34" charset="0"/>
              </a:rPr>
            </a:br>
            <a:r>
              <a:rPr lang="en-US" sz="6000" b="1" i="0" dirty="0">
                <a:solidFill>
                  <a:schemeClr val="bg1"/>
                </a:solidFill>
                <a:latin typeface="Arial Narrow" panose="020B0604020202020204" pitchFamily="34" charset="0"/>
                <a:cs typeface="Arial Narrow" panose="020B0604020202020204" pitchFamily="34" charset="0"/>
              </a:rPr>
              <a:t>YOU</a:t>
            </a:r>
          </a:p>
        </p:txBody>
      </p:sp>
      <p:pic>
        <p:nvPicPr>
          <p:cNvPr id="6" name="Picture 5">
            <a:extLst>
              <a:ext uri="{FF2B5EF4-FFF2-40B4-BE49-F238E27FC236}">
                <a16:creationId xmlns:a16="http://schemas.microsoft.com/office/drawing/2014/main" id="{4FC1C46F-5F26-1635-ADD4-639F6ADE80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074990" y="434451"/>
            <a:ext cx="483297" cy="362473"/>
          </a:xfrm>
          <a:prstGeom prst="rect">
            <a:avLst/>
          </a:prstGeom>
        </p:spPr>
      </p:pic>
    </p:spTree>
    <p:extLst>
      <p:ext uri="{BB962C8B-B14F-4D97-AF65-F5344CB8AC3E}">
        <p14:creationId xmlns:p14="http://schemas.microsoft.com/office/powerpoint/2010/main" val="419163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2Lin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5A0D48-2B40-335C-426E-4404CED54D87}"/>
              </a:ext>
            </a:extLst>
          </p:cNvPr>
          <p:cNvSpPr>
            <a:spLocks noGrp="1"/>
          </p:cNvSpPr>
          <p:nvPr>
            <p:ph type="title" hasCustomPrompt="1"/>
          </p:nvPr>
        </p:nvSpPr>
        <p:spPr>
          <a:xfrm>
            <a:off x="896871" y="2086882"/>
            <a:ext cx="10729181" cy="1235438"/>
          </a:xfrm>
          <a:prstGeom prst="rect">
            <a:avLst/>
          </a:prstGeom>
        </p:spPr>
        <p:txBody>
          <a:bodyPr lIns="0" tIns="0" rIns="0">
            <a:normAutofit/>
          </a:bodyPr>
          <a:lstStyle>
            <a:lvl1pPr>
              <a:lnSpc>
                <a:spcPct val="80000"/>
              </a:lnSpc>
              <a:defRPr sz="4200" b="1" i="0" cap="all" baseline="0">
                <a:latin typeface="Arial Narrow" panose="020B0604020202020204" pitchFamily="34" charset="0"/>
                <a:cs typeface="Arial Narrow" panose="020B0604020202020204" pitchFamily="34" charset="0"/>
              </a:defRPr>
            </a:lvl1pPr>
          </a:lstStyle>
          <a:p>
            <a:r>
              <a:rPr lang="en-US" dirty="0"/>
              <a:t>Section </a:t>
            </a:r>
            <a:br>
              <a:rPr lang="en-US" dirty="0"/>
            </a:br>
            <a:r>
              <a:rPr lang="en-US" dirty="0"/>
              <a:t>divider</a:t>
            </a:r>
          </a:p>
        </p:txBody>
      </p:sp>
      <p:cxnSp>
        <p:nvCxnSpPr>
          <p:cNvPr id="7" name="Straight Connector 6">
            <a:extLst>
              <a:ext uri="{FF2B5EF4-FFF2-40B4-BE49-F238E27FC236}">
                <a16:creationId xmlns:a16="http://schemas.microsoft.com/office/drawing/2014/main" id="{6362F9DF-2932-BCF6-B0E5-DBE75263D3A5}"/>
              </a:ext>
            </a:extLst>
          </p:cNvPr>
          <p:cNvCxnSpPr>
            <a:cxnSpLocks/>
          </p:cNvCxnSpPr>
          <p:nvPr/>
        </p:nvCxnSpPr>
        <p:spPr>
          <a:xfrm flipV="1">
            <a:off x="631149" y="2086882"/>
            <a:ext cx="0" cy="9094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C0D202-E26F-39F3-5A5C-C325A9A4A42F}"/>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4" name="Straight Connector 13">
            <a:extLst>
              <a:ext uri="{FF2B5EF4-FFF2-40B4-BE49-F238E27FC236}">
                <a16:creationId xmlns:a16="http://schemas.microsoft.com/office/drawing/2014/main" id="{7407F126-0419-D582-114D-86B11FEB11B4}"/>
              </a:ext>
            </a:extLst>
          </p:cNvPr>
          <p:cNvCxnSpPr>
            <a:cxnSpLocks/>
          </p:cNvCxnSpPr>
          <p:nvPr/>
        </p:nvCxnSpPr>
        <p:spPr>
          <a:xfrm>
            <a:off x="1538515" y="6478126"/>
            <a:ext cx="1008753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9083A71-500D-4443-E29D-1CE0762B06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467" y="67587"/>
            <a:ext cx="3993224" cy="1384206"/>
          </a:xfrm>
          <a:prstGeom prst="rect">
            <a:avLst/>
          </a:prstGeom>
        </p:spPr>
      </p:pic>
    </p:spTree>
    <p:extLst>
      <p:ext uri="{BB962C8B-B14F-4D97-AF65-F5344CB8AC3E}">
        <p14:creationId xmlns:p14="http://schemas.microsoft.com/office/powerpoint/2010/main" val="88157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93E9615-4610-2B17-C629-5E91D395BAE8}"/>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21" name="Straight Connector 20">
            <a:extLst>
              <a:ext uri="{FF2B5EF4-FFF2-40B4-BE49-F238E27FC236}">
                <a16:creationId xmlns:a16="http://schemas.microsoft.com/office/drawing/2014/main" id="{2A8846C6-BD44-F207-D2CC-16183D91248C}"/>
              </a:ext>
            </a:extLst>
          </p:cNvPr>
          <p:cNvCxnSpPr>
            <a:cxnSpLocks/>
          </p:cNvCxnSpPr>
          <p:nvPr/>
        </p:nvCxnSpPr>
        <p:spPr>
          <a:xfrm>
            <a:off x="1538515" y="6478126"/>
            <a:ext cx="1008753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BB2DD69-4B5F-8033-047A-72144FEF5DD8}"/>
              </a:ext>
            </a:extLst>
          </p:cNvPr>
          <p:cNvSpPr>
            <a:spLocks noGrp="1"/>
          </p:cNvSpPr>
          <p:nvPr>
            <p:ph idx="1" hasCustomPrompt="1"/>
          </p:nvPr>
        </p:nvSpPr>
        <p:spPr>
          <a:xfrm>
            <a:off x="1538515" y="1526276"/>
            <a:ext cx="6579573" cy="4230743"/>
          </a:xfrm>
          <a:prstGeom prst="rect">
            <a:avLst/>
          </a:prstGeom>
        </p:spPr>
        <p:txBody>
          <a:bodyPr lIns="0" tIns="0" rIns="0" bIns="0">
            <a:noAutofit/>
          </a:bodyPr>
          <a:lstStyle>
            <a:lvl1pPr marL="0" indent="0">
              <a:lnSpc>
                <a:spcPct val="100000"/>
              </a:lnSpc>
              <a:buNone/>
              <a:tabLst>
                <a:tab pos="280988" algn="l"/>
              </a:tabLst>
              <a:defRPr sz="1800" b="0" i="0">
                <a:latin typeface="Arial Narrow" panose="020B0604020202020204" pitchFamily="34" charset="0"/>
                <a:cs typeface="Arial Narrow" panose="020B0604020202020204" pitchFamily="34" charset="0"/>
              </a:defRPr>
            </a:lvl1pPr>
          </a:lstStyle>
          <a:p>
            <a:r>
              <a:rPr lang="en-US" dirty="0"/>
              <a:t>Item name here	</a:t>
            </a:r>
            <a:endParaRPr lang="en-US" dirty="0">
              <a:solidFill>
                <a:schemeClr val="accent1"/>
              </a:solidFill>
            </a:endParaRPr>
          </a:p>
          <a:p>
            <a:r>
              <a:rPr lang="en-US" dirty="0"/>
              <a:t>	Section 1	</a:t>
            </a:r>
            <a:br>
              <a:rPr lang="en-US" dirty="0"/>
            </a:br>
            <a:r>
              <a:rPr lang="en-US" dirty="0"/>
              <a:t>	Section 2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p:txBody>
      </p:sp>
      <p:sp>
        <p:nvSpPr>
          <p:cNvPr id="3" name="Content Placeholder 4">
            <a:extLst>
              <a:ext uri="{FF2B5EF4-FFF2-40B4-BE49-F238E27FC236}">
                <a16:creationId xmlns:a16="http://schemas.microsoft.com/office/drawing/2014/main" id="{03FC0639-DBA1-C298-9F63-D1186D7D4071}"/>
              </a:ext>
            </a:extLst>
          </p:cNvPr>
          <p:cNvSpPr>
            <a:spLocks noGrp="1"/>
          </p:cNvSpPr>
          <p:nvPr>
            <p:ph idx="15" hasCustomPrompt="1"/>
          </p:nvPr>
        </p:nvSpPr>
        <p:spPr>
          <a:xfrm>
            <a:off x="8746171" y="1526275"/>
            <a:ext cx="807776" cy="4230743"/>
          </a:xfrm>
          <a:prstGeom prst="rect">
            <a:avLst/>
          </a:prstGeom>
        </p:spPr>
        <p:txBody>
          <a:bodyPr lIns="0" tIns="0" rIns="0" bIns="0">
            <a:noAutofit/>
          </a:bodyPr>
          <a:lstStyle>
            <a:lvl1pPr marL="0" indent="0">
              <a:lnSpc>
                <a:spcPct val="100000"/>
              </a:lnSpc>
              <a:buNone/>
              <a:tabLst>
                <a:tab pos="280988" algn="l"/>
              </a:tabLst>
              <a:defRPr sz="1600" b="0" i="0">
                <a:solidFill>
                  <a:schemeClr val="accent1"/>
                </a:solidFill>
                <a:latin typeface="Arial Narrow" panose="020B0604020202020204" pitchFamily="34" charset="0"/>
                <a:cs typeface="Arial Narrow" panose="020B0604020202020204" pitchFamily="34" charset="0"/>
              </a:defRPr>
            </a:lvl1pPr>
          </a:lstStyle>
          <a:p>
            <a:r>
              <a:rPr lang="en-US" dirty="0">
                <a:solidFill>
                  <a:schemeClr val="accent1"/>
                </a:solidFill>
              </a:rPr>
              <a:t>00</a:t>
            </a:r>
          </a:p>
          <a:p>
            <a:r>
              <a:rPr lang="en-US" dirty="0"/>
              <a:t>00</a:t>
            </a:r>
            <a:br>
              <a:rPr lang="en-US" dirty="0"/>
            </a:br>
            <a:r>
              <a:rPr lang="en-US" dirty="0"/>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p:txBody>
      </p:sp>
      <p:sp>
        <p:nvSpPr>
          <p:cNvPr id="18" name="TextBox 17">
            <a:extLst>
              <a:ext uri="{FF2B5EF4-FFF2-40B4-BE49-F238E27FC236}">
                <a16:creationId xmlns:a16="http://schemas.microsoft.com/office/drawing/2014/main" id="{6BF2C1A3-882C-185A-3455-848D94CEF2A8}"/>
              </a:ext>
            </a:extLst>
          </p:cNvPr>
          <p:cNvSpPr txBox="1"/>
          <p:nvPr/>
        </p:nvSpPr>
        <p:spPr>
          <a:xfrm>
            <a:off x="807561" y="377825"/>
            <a:ext cx="5728703" cy="418576"/>
          </a:xfrm>
          <a:prstGeom prst="rect">
            <a:avLst/>
          </a:prstGeom>
          <a:noFill/>
        </p:spPr>
        <p:txBody>
          <a:bodyPr wrap="square" lIns="0" tIns="0" rIns="0" bIns="0">
            <a:normAutofit/>
          </a:bodyPr>
          <a:lstStyle/>
          <a:p>
            <a:pPr>
              <a:lnSpc>
                <a:spcPct val="80000"/>
              </a:lnSpc>
            </a:pPr>
            <a:r>
              <a:rPr lang="en-US" sz="3400" b="1" i="0" cap="all" baseline="0" dirty="0">
                <a:latin typeface="Arial Narrow" panose="020B0604020202020204" pitchFamily="34" charset="0"/>
                <a:cs typeface="Arial Narrow" panose="020B0604020202020204" pitchFamily="34" charset="0"/>
              </a:rPr>
              <a:t>Table of contents</a:t>
            </a:r>
          </a:p>
        </p:txBody>
      </p:sp>
      <p:cxnSp>
        <p:nvCxnSpPr>
          <p:cNvPr id="19" name="Straight Connector 18">
            <a:extLst>
              <a:ext uri="{FF2B5EF4-FFF2-40B4-BE49-F238E27FC236}">
                <a16:creationId xmlns:a16="http://schemas.microsoft.com/office/drawing/2014/main" id="{3C7E2C59-D188-7121-6DBF-8C276C80B334}"/>
              </a:ext>
            </a:extLst>
          </p:cNvPr>
          <p:cNvCxnSpPr>
            <a:cxnSpLocks/>
          </p:cNvCxnSpPr>
          <p:nvPr/>
        </p:nvCxnSpPr>
        <p:spPr>
          <a:xfrm flipV="1">
            <a:off x="598548" y="377826"/>
            <a:ext cx="0" cy="32702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51CE922-9B98-1F63-012B-D5165E4F2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218702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1Column – 1 line">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BA09FC4D-72B6-6CAD-97DC-CDAE019D7E79}"/>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sp>
        <p:nvSpPr>
          <p:cNvPr id="6" name="Content Placeholder 2">
            <a:extLst>
              <a:ext uri="{FF2B5EF4-FFF2-40B4-BE49-F238E27FC236}">
                <a16:creationId xmlns:a16="http://schemas.microsoft.com/office/drawing/2014/main" id="{8B15EDCA-48D7-AA06-FFB6-E4BEEE7CC86B}"/>
              </a:ext>
            </a:extLst>
          </p:cNvPr>
          <p:cNvSpPr>
            <a:spLocks noGrp="1"/>
          </p:cNvSpPr>
          <p:nvPr>
            <p:ph idx="1"/>
          </p:nvPr>
        </p:nvSpPr>
        <p:spPr>
          <a:xfrm>
            <a:off x="567058" y="1555595"/>
            <a:ext cx="11058993" cy="4429822"/>
          </a:xfrm>
          <a:prstGeom prst="rect">
            <a:avLst/>
          </a:prstGeom>
        </p:spPr>
        <p:txBody>
          <a:bodyPr lIns="0" tIns="0" rIns="0" bIns="0">
            <a:normAutofit/>
          </a:bodyPr>
          <a:lstStyle>
            <a:lvl1pPr>
              <a:buClr>
                <a:schemeClr val="accent1"/>
              </a:buClr>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0868B891-76AD-85BE-5E2E-BDD625242820}"/>
              </a:ext>
            </a:extLst>
          </p:cNvPr>
          <p:cNvCxnSpPr>
            <a:cxnSpLocks/>
          </p:cNvCxnSpPr>
          <p:nvPr/>
        </p:nvCxnSpPr>
        <p:spPr>
          <a:xfrm flipV="1">
            <a:off x="598548" y="377826"/>
            <a:ext cx="0" cy="3270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itle Placeholder 1">
            <a:extLst>
              <a:ext uri="{FF2B5EF4-FFF2-40B4-BE49-F238E27FC236}">
                <a16:creationId xmlns:a16="http://schemas.microsoft.com/office/drawing/2014/main" id="{B0A299F7-47B3-1A05-285F-2EB9679459C6}"/>
              </a:ext>
            </a:extLst>
          </p:cNvPr>
          <p:cNvSpPr>
            <a:spLocks noGrp="1"/>
          </p:cNvSpPr>
          <p:nvPr>
            <p:ph type="title" hasCustomPrompt="1"/>
          </p:nvPr>
        </p:nvSpPr>
        <p:spPr>
          <a:xfrm>
            <a:off x="807560" y="377825"/>
            <a:ext cx="9369833" cy="494758"/>
          </a:xfrm>
          <a:prstGeom prst="rect">
            <a:avLst/>
          </a:prstGeom>
        </p:spPr>
        <p:txBody>
          <a:bodyPr vert="horz" lIns="0" tIns="0" rIns="0" bIns="0" rtlCol="0" anchor="t">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a:t>Click to edit Master title – 1 line</a:t>
            </a:r>
          </a:p>
        </p:txBody>
      </p:sp>
      <p:pic>
        <p:nvPicPr>
          <p:cNvPr id="3" name="Picture 2">
            <a:extLst>
              <a:ext uri="{FF2B5EF4-FFF2-40B4-BE49-F238E27FC236}">
                <a16:creationId xmlns:a16="http://schemas.microsoft.com/office/drawing/2014/main" id="{FA3A6211-A620-9202-BF99-7E458B802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379129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1Column – 2 line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BA09FC4D-72B6-6CAD-97DC-CDAE019D7E79}"/>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cxnSp>
        <p:nvCxnSpPr>
          <p:cNvPr id="11" name="Straight Connector 10">
            <a:extLst>
              <a:ext uri="{FF2B5EF4-FFF2-40B4-BE49-F238E27FC236}">
                <a16:creationId xmlns:a16="http://schemas.microsoft.com/office/drawing/2014/main" id="{C5FC0C9F-487F-5116-20BA-503EC2203B71}"/>
              </a:ext>
            </a:extLst>
          </p:cNvPr>
          <p:cNvCxnSpPr>
            <a:cxnSpLocks/>
          </p:cNvCxnSpPr>
          <p:nvPr/>
        </p:nvCxnSpPr>
        <p:spPr>
          <a:xfrm flipV="1">
            <a:off x="598548" y="377826"/>
            <a:ext cx="0" cy="7296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9063DAF4-8A08-6B99-7D58-D5E9A5B2E4D5}"/>
              </a:ext>
            </a:extLst>
          </p:cNvPr>
          <p:cNvSpPr>
            <a:spLocks noGrp="1"/>
          </p:cNvSpPr>
          <p:nvPr>
            <p:ph type="title" hasCustomPrompt="1"/>
          </p:nvPr>
        </p:nvSpPr>
        <p:spPr>
          <a:xfrm>
            <a:off x="807560" y="377825"/>
            <a:ext cx="9369833" cy="966588"/>
          </a:xfrm>
          <a:prstGeom prst="rect">
            <a:avLst/>
          </a:prstGeom>
        </p:spPr>
        <p:txBody>
          <a:bodyPr vert="horz" lIns="0" tIns="0" rIns="0" bIns="0" rtlCol="0" anchor="t">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a:t>Click to edit Master title style on two lines</a:t>
            </a:r>
          </a:p>
        </p:txBody>
      </p:sp>
      <p:sp>
        <p:nvSpPr>
          <p:cNvPr id="4" name="Content Placeholder 2">
            <a:extLst>
              <a:ext uri="{FF2B5EF4-FFF2-40B4-BE49-F238E27FC236}">
                <a16:creationId xmlns:a16="http://schemas.microsoft.com/office/drawing/2014/main" id="{AECC090C-6853-6115-20F5-D80BA67A4F68}"/>
              </a:ext>
            </a:extLst>
          </p:cNvPr>
          <p:cNvSpPr>
            <a:spLocks noGrp="1"/>
          </p:cNvSpPr>
          <p:nvPr>
            <p:ph idx="1"/>
          </p:nvPr>
        </p:nvSpPr>
        <p:spPr>
          <a:xfrm>
            <a:off x="567058" y="1555595"/>
            <a:ext cx="11058993" cy="4429822"/>
          </a:xfrm>
          <a:prstGeom prst="rect">
            <a:avLst/>
          </a:prstGeom>
        </p:spPr>
        <p:txBody>
          <a:bodyPr lIns="0" tIns="0" rIns="0" bIns="0">
            <a:normAutofit/>
          </a:bodyPr>
          <a:lstStyle>
            <a:lvl1pPr>
              <a:buClr>
                <a:schemeClr val="accent1"/>
              </a:buClr>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940CE839-05D3-6778-583E-BC4A8E4D7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89628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Bullets2Columns – 1 line">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2111F90-B114-5D32-86C3-5F1923E4817A}"/>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cxnSp>
        <p:nvCxnSpPr>
          <p:cNvPr id="15" name="Straight Connector 14">
            <a:extLst>
              <a:ext uri="{FF2B5EF4-FFF2-40B4-BE49-F238E27FC236}">
                <a16:creationId xmlns:a16="http://schemas.microsoft.com/office/drawing/2014/main" id="{8790111D-1F0F-9A98-33DE-5C3C091D6C2D}"/>
              </a:ext>
            </a:extLst>
          </p:cNvPr>
          <p:cNvCxnSpPr>
            <a:cxnSpLocks/>
          </p:cNvCxnSpPr>
          <p:nvPr/>
        </p:nvCxnSpPr>
        <p:spPr>
          <a:xfrm flipV="1">
            <a:off x="598548" y="377826"/>
            <a:ext cx="0" cy="3270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itle Placeholder 1">
            <a:extLst>
              <a:ext uri="{FF2B5EF4-FFF2-40B4-BE49-F238E27FC236}">
                <a16:creationId xmlns:a16="http://schemas.microsoft.com/office/drawing/2014/main" id="{FE202A82-A17C-9D6A-FABE-3BD680AE0B56}"/>
              </a:ext>
            </a:extLst>
          </p:cNvPr>
          <p:cNvSpPr>
            <a:spLocks noGrp="1"/>
          </p:cNvSpPr>
          <p:nvPr>
            <p:ph type="title" hasCustomPrompt="1"/>
          </p:nvPr>
        </p:nvSpPr>
        <p:spPr>
          <a:xfrm>
            <a:off x="807560" y="377825"/>
            <a:ext cx="9369833" cy="494754"/>
          </a:xfrm>
          <a:prstGeom prst="rect">
            <a:avLst/>
          </a:prstGeom>
        </p:spPr>
        <p:txBody>
          <a:bodyPr vert="horz" lIns="0" tIns="0" rIns="0" bIns="0" rtlCol="0" anchor="t">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a:t>Click to edit Master title – 1 line</a:t>
            </a:r>
          </a:p>
        </p:txBody>
      </p:sp>
      <p:sp>
        <p:nvSpPr>
          <p:cNvPr id="9" name="Content Placeholder 2">
            <a:extLst>
              <a:ext uri="{FF2B5EF4-FFF2-40B4-BE49-F238E27FC236}">
                <a16:creationId xmlns:a16="http://schemas.microsoft.com/office/drawing/2014/main" id="{96EF72A5-D504-4878-573C-DF379226D27A}"/>
              </a:ext>
            </a:extLst>
          </p:cNvPr>
          <p:cNvSpPr>
            <a:spLocks noGrp="1"/>
          </p:cNvSpPr>
          <p:nvPr>
            <p:ph idx="1"/>
          </p:nvPr>
        </p:nvSpPr>
        <p:spPr>
          <a:xfrm>
            <a:off x="567059" y="1551594"/>
            <a:ext cx="5392325" cy="4429822"/>
          </a:xfrm>
          <a:prstGeom prst="rect">
            <a:avLst/>
          </a:prstGeom>
        </p:spPr>
        <p:txBody>
          <a:bodyPr lIns="0" tIns="0" rIns="0" bIns="0">
            <a:normAutofit/>
          </a:bodyPr>
          <a:lstStyle>
            <a:lvl1pPr>
              <a:buClr>
                <a:schemeClr val="accent1"/>
              </a:buClr>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EA7B6A49-AD3A-E509-4B9D-0220369584DA}"/>
              </a:ext>
            </a:extLst>
          </p:cNvPr>
          <p:cNvSpPr>
            <a:spLocks noGrp="1"/>
          </p:cNvSpPr>
          <p:nvPr>
            <p:ph idx="16"/>
          </p:nvPr>
        </p:nvSpPr>
        <p:spPr>
          <a:xfrm>
            <a:off x="6232619" y="1551594"/>
            <a:ext cx="5392325" cy="4429822"/>
          </a:xfrm>
          <a:prstGeom prst="rect">
            <a:avLst/>
          </a:prstGeom>
        </p:spPr>
        <p:txBody>
          <a:bodyPr lIns="0" tIns="0" rIns="0" bIns="0">
            <a:normAutofit/>
          </a:bodyPr>
          <a:lstStyle>
            <a:lvl1pPr>
              <a:buClr>
                <a:schemeClr val="accent1"/>
              </a:buClr>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FB76E715-141B-881B-FD71-DC2874322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284544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Bullets2Columns – 2 lines">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618D61-00C9-ECF7-BF7D-0C2FF7A74C9D}"/>
              </a:ext>
            </a:extLst>
          </p:cNvPr>
          <p:cNvSpPr txBox="1"/>
          <p:nvPr/>
        </p:nvSpPr>
        <p:spPr>
          <a:xfrm>
            <a:off x="569655" y="6377259"/>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2AAB65A1-16AC-0C9F-243C-39D81696574B}"/>
              </a:ext>
            </a:extLst>
          </p:cNvPr>
          <p:cNvCxnSpPr>
            <a:cxnSpLocks/>
          </p:cNvCxnSpPr>
          <p:nvPr/>
        </p:nvCxnSpPr>
        <p:spPr>
          <a:xfrm>
            <a:off x="1538515" y="6478126"/>
            <a:ext cx="962234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2111F90-B114-5D32-86C3-5F1923E4817A}"/>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cxnSp>
        <p:nvCxnSpPr>
          <p:cNvPr id="11" name="Straight Connector 10">
            <a:extLst>
              <a:ext uri="{FF2B5EF4-FFF2-40B4-BE49-F238E27FC236}">
                <a16:creationId xmlns:a16="http://schemas.microsoft.com/office/drawing/2014/main" id="{0913DF0B-3610-5320-B82B-850F1A770562}"/>
              </a:ext>
            </a:extLst>
          </p:cNvPr>
          <p:cNvCxnSpPr>
            <a:cxnSpLocks/>
          </p:cNvCxnSpPr>
          <p:nvPr/>
        </p:nvCxnSpPr>
        <p:spPr>
          <a:xfrm flipV="1">
            <a:off x="598548" y="377826"/>
            <a:ext cx="0" cy="7296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9AF03370-321F-F6AB-9096-2F9051373A01}"/>
              </a:ext>
            </a:extLst>
          </p:cNvPr>
          <p:cNvSpPr>
            <a:spLocks noGrp="1"/>
          </p:cNvSpPr>
          <p:nvPr>
            <p:ph type="title" hasCustomPrompt="1"/>
          </p:nvPr>
        </p:nvSpPr>
        <p:spPr>
          <a:xfrm>
            <a:off x="807560" y="377825"/>
            <a:ext cx="9369833" cy="966588"/>
          </a:xfrm>
          <a:prstGeom prst="rect">
            <a:avLst/>
          </a:prstGeom>
        </p:spPr>
        <p:txBody>
          <a:bodyPr vert="horz" lIns="0" tIns="0" rIns="0" bIns="0" rtlCol="0" anchor="t">
            <a:normAutofit/>
          </a:bodyPr>
          <a:lstStyle>
            <a:lvl1pPr>
              <a:lnSpc>
                <a:spcPct val="80000"/>
              </a:lnSpc>
              <a:defRPr sz="3400" b="1" i="0" cap="all" baseline="0">
                <a:latin typeface="Arial Narrow" panose="020B0604020202020204" pitchFamily="34" charset="0"/>
                <a:cs typeface="Arial Narrow" panose="020B0604020202020204" pitchFamily="34" charset="0"/>
              </a:defRPr>
            </a:lvl1pPr>
          </a:lstStyle>
          <a:p>
            <a:r>
              <a:rPr lang="en-US" dirty="0"/>
              <a:t>Click to edit Master title style on two lines</a:t>
            </a:r>
          </a:p>
        </p:txBody>
      </p:sp>
      <p:sp>
        <p:nvSpPr>
          <p:cNvPr id="6" name="Content Placeholder 2">
            <a:extLst>
              <a:ext uri="{FF2B5EF4-FFF2-40B4-BE49-F238E27FC236}">
                <a16:creationId xmlns:a16="http://schemas.microsoft.com/office/drawing/2014/main" id="{D28EBDE4-8249-9A31-BB00-F17B17525D36}"/>
              </a:ext>
            </a:extLst>
          </p:cNvPr>
          <p:cNvSpPr>
            <a:spLocks noGrp="1"/>
          </p:cNvSpPr>
          <p:nvPr>
            <p:ph idx="1"/>
          </p:nvPr>
        </p:nvSpPr>
        <p:spPr>
          <a:xfrm>
            <a:off x="567059" y="1551594"/>
            <a:ext cx="5392325" cy="4429822"/>
          </a:xfrm>
          <a:prstGeom prst="rect">
            <a:avLst/>
          </a:prstGeom>
        </p:spPr>
        <p:txBody>
          <a:bodyPr lIns="0" tIns="0" rIns="0" bIns="0">
            <a:normAutofit/>
          </a:bodyPr>
          <a:lstStyle>
            <a:lvl1pPr>
              <a:buClr>
                <a:schemeClr val="accent1"/>
              </a:buClr>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3E9B1DB-9FE5-CF4B-7C74-6BB0CDF3349E}"/>
              </a:ext>
            </a:extLst>
          </p:cNvPr>
          <p:cNvSpPr>
            <a:spLocks noGrp="1"/>
          </p:cNvSpPr>
          <p:nvPr>
            <p:ph idx="16"/>
          </p:nvPr>
        </p:nvSpPr>
        <p:spPr>
          <a:xfrm>
            <a:off x="6232619" y="1551594"/>
            <a:ext cx="5392325" cy="4429822"/>
          </a:xfrm>
          <a:prstGeom prst="rect">
            <a:avLst/>
          </a:prstGeom>
        </p:spPr>
        <p:txBody>
          <a:bodyPr lIns="0" tIns="0" rIns="0" bIns="0">
            <a:normAutofit/>
          </a:bodyPr>
          <a:lstStyle>
            <a:lvl1pPr>
              <a:buClr>
                <a:schemeClr val="accent1"/>
              </a:buClr>
              <a:defRPr sz="1800" b="0" i="0">
                <a:latin typeface="Arial Narrow" panose="020B0604020202020204" pitchFamily="34" charset="0"/>
                <a:cs typeface="Arial Narrow" panose="020B0604020202020204" pitchFamily="34" charset="0"/>
              </a:defRPr>
            </a:lvl1pPr>
            <a:lvl2pPr marL="6858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2pPr>
            <a:lvl3pPr>
              <a:buClr>
                <a:schemeClr val="accent1"/>
              </a:buClr>
              <a:defRPr sz="1800" b="0" i="0">
                <a:latin typeface="Arial Narrow" panose="020B0604020202020204" pitchFamily="34" charset="0"/>
                <a:cs typeface="Arial Narrow" panose="020B0604020202020204" pitchFamily="34" charset="0"/>
              </a:defRPr>
            </a:lvl3pPr>
            <a:lvl4pPr marL="1600200" indent="-228600">
              <a:buClr>
                <a:schemeClr val="accent1"/>
              </a:buClr>
              <a:buSzPct val="120000"/>
              <a:buFont typeface="System Font Regular"/>
              <a:buChar char="⎼"/>
              <a:defRPr sz="1800" b="0" i="0">
                <a:latin typeface="Arial Narrow" panose="020B0604020202020204" pitchFamily="34" charset="0"/>
                <a:cs typeface="Arial Narrow" panose="020B0604020202020204" pitchFamily="34" charset="0"/>
              </a:defRPr>
            </a:lvl4pPr>
            <a:lvl5pPr>
              <a:buClr>
                <a:schemeClr val="accent1"/>
              </a:buClr>
              <a:defRPr sz="1800" b="0" i="0">
                <a:latin typeface="Arial Narrow" panose="020B0604020202020204" pitchFamily="34" charset="0"/>
                <a:cs typeface="Arial Narrow" panose="020B0604020202020204" pitchFamily="34" charset="0"/>
              </a:defRPr>
            </a:lvl5pPr>
            <a:lvl6pPr marL="25146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9000" indent="-228600">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32D59368-1991-1B1A-86EC-4D3E93425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2304" y="313801"/>
            <a:ext cx="339363" cy="254522"/>
          </a:xfrm>
          <a:prstGeom prst="rect">
            <a:avLst/>
          </a:prstGeom>
        </p:spPr>
      </p:pic>
    </p:spTree>
    <p:extLst>
      <p:ext uri="{BB962C8B-B14F-4D97-AF65-F5344CB8AC3E}">
        <p14:creationId xmlns:p14="http://schemas.microsoft.com/office/powerpoint/2010/main" val="3037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C779107-B604-E97B-6355-967C35C96102}"/>
              </a:ext>
            </a:extLst>
          </p:cNvPr>
          <p:cNvSpPr>
            <a:spLocks noGrp="1"/>
          </p:cNvSpPr>
          <p:nvPr>
            <p:ph type="sldNum" sz="quarter" idx="4"/>
          </p:nvPr>
        </p:nvSpPr>
        <p:spPr>
          <a:xfrm>
            <a:off x="11297921" y="6383310"/>
            <a:ext cx="328132" cy="178093"/>
          </a:xfrm>
          <a:prstGeom prst="rect">
            <a:avLst/>
          </a:prstGeom>
        </p:spPr>
        <p:txBody>
          <a:bodyPr vert="horz" lIns="0" tIns="0" rIns="0" bIns="0" rtlCol="0" anchor="ctr"/>
          <a:lstStyle>
            <a:lvl1pPr algn="l">
              <a:defRPr sz="900">
                <a:solidFill>
                  <a:schemeClr val="tx1"/>
                </a:solidFill>
                <a:latin typeface="+mn-lt"/>
              </a:defRPr>
            </a:lvl1pPr>
          </a:lstStyle>
          <a:p>
            <a:fld id="{669E8FB1-A693-40F8-AB3B-DD0A7CF1172F}" type="slidenum">
              <a:rPr lang="en-US" smtClean="0"/>
              <a:pPr/>
              <a:t>‹#›</a:t>
            </a:fld>
            <a:endParaRPr lang="en-US" dirty="0"/>
          </a:p>
        </p:txBody>
      </p:sp>
    </p:spTree>
    <p:extLst>
      <p:ext uri="{BB962C8B-B14F-4D97-AF65-F5344CB8AC3E}">
        <p14:creationId xmlns:p14="http://schemas.microsoft.com/office/powerpoint/2010/main" val="210225478"/>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776" r:id="rId3"/>
    <p:sldLayoutId id="2147483774" r:id="rId4"/>
    <p:sldLayoutId id="2147483775" r:id="rId5"/>
    <p:sldLayoutId id="2147483814" r:id="rId6"/>
    <p:sldLayoutId id="2147483778" r:id="rId7"/>
    <p:sldLayoutId id="2147483815" r:id="rId8"/>
    <p:sldLayoutId id="2147483779" r:id="rId9"/>
    <p:sldLayoutId id="2147483777" r:id="rId10"/>
    <p:sldLayoutId id="2147483808" r:id="rId11"/>
    <p:sldLayoutId id="2147483780" r:id="rId12"/>
    <p:sldLayoutId id="21474837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45004"/>
      </p:ext>
    </p:extLst>
  </p:cSld>
  <p:clrMap bg1="lt1" tx1="dk1" bg2="lt2" tx2="dk2" accent1="accent1" accent2="accent2" accent3="accent3" accent4="accent4" accent5="accent5" accent6="accent6" hlink="hlink" folHlink="folHlink"/>
  <p:sldLayoutIdLst>
    <p:sldLayoutId id="2147483739" r:id="rId1"/>
    <p:sldLayoutId id="2147483807" r:id="rId2"/>
    <p:sldLayoutId id="2147483813" r:id="rId3"/>
    <p:sldLayoutId id="2147483810" r:id="rId4"/>
    <p:sldLayoutId id="2147483796" r:id="rId5"/>
    <p:sldLayoutId id="2147483797" r:id="rId6"/>
    <p:sldLayoutId id="2147483798" r:id="rId7"/>
    <p:sldLayoutId id="2147483740" r:id="rId8"/>
    <p:sldLayoutId id="2147483811" r:id="rId9"/>
    <p:sldLayoutId id="2147483800" r:id="rId10"/>
    <p:sldLayoutId id="2147483801" r:id="rId11"/>
    <p:sldLayoutId id="2147483802" r:id="rId12"/>
    <p:sldLayoutId id="2147483741" r:id="rId13"/>
    <p:sldLayoutId id="2147483742" r:id="rId14"/>
    <p:sldLayoutId id="2147483791" r:id="rId15"/>
    <p:sldLayoutId id="2147483782" r:id="rId16"/>
    <p:sldLayoutId id="2147483805" r:id="rId17"/>
    <p:sldLayoutId id="2147483786" r:id="rId18"/>
    <p:sldLayoutId id="2147483788" r:id="rId19"/>
    <p:sldLayoutId id="2147483795" r:id="rId20"/>
  </p:sldLayoutIdLst>
  <p:hf hdr="0" ftr="0" dt="0"/>
  <p:txStyles>
    <p:titleStyle>
      <a:lvl1pPr algn="l" defTabSz="914400" rtl="0" eaLnBrk="1" latinLnBrk="0" hangingPunct="1">
        <a:lnSpc>
          <a:spcPct val="80000"/>
        </a:lnSpc>
        <a:spcBef>
          <a:spcPct val="0"/>
        </a:spcBef>
        <a:buNone/>
        <a:defRPr sz="3400" b="1" kern="1200" cap="all" baseline="0">
          <a:solidFill>
            <a:schemeClr val="tx1"/>
          </a:solidFill>
          <a:latin typeface="Arial Narrow" panose="020B0606020202030204" pitchFamily="34" charset="0"/>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200" kern="1200">
          <a:solidFill>
            <a:schemeClr val="tx1"/>
          </a:solidFill>
          <a:latin typeface="Arial Narrow" panose="020B0606020202030204" pitchFamily="34" charset="0"/>
          <a:ea typeface="+mn-ea"/>
          <a:cs typeface="+mn-cs"/>
        </a:defRPr>
      </a:lvl1pPr>
      <a:lvl2pPr marL="168275" indent="-111125" algn="l" defTabSz="914400" rtl="0" eaLnBrk="1" latinLnBrk="0" hangingPunct="1">
        <a:lnSpc>
          <a:spcPct val="90000"/>
        </a:lnSpc>
        <a:spcBef>
          <a:spcPts val="0"/>
        </a:spcBef>
        <a:spcAft>
          <a:spcPts val="400"/>
        </a:spcAft>
        <a:buFont typeface="Arial" panose="020B0604020202020204" pitchFamily="34" charset="0"/>
        <a:buChar char="•"/>
        <a:defRPr sz="1150" kern="1200">
          <a:solidFill>
            <a:schemeClr val="tx1"/>
          </a:solidFill>
          <a:latin typeface="Arial Narrow" panose="020B0606020202030204" pitchFamily="34" charset="0"/>
          <a:ea typeface="+mn-ea"/>
          <a:cs typeface="+mn-cs"/>
        </a:defRPr>
      </a:lvl2pPr>
      <a:lvl3pPr marL="346075" indent="-112713" algn="l" defTabSz="914400" rtl="0" eaLnBrk="1" latinLnBrk="0" hangingPunct="1">
        <a:lnSpc>
          <a:spcPct val="90000"/>
        </a:lnSpc>
        <a:spcBef>
          <a:spcPts val="0"/>
        </a:spcBef>
        <a:spcAft>
          <a:spcPts val="400"/>
        </a:spcAft>
        <a:buFont typeface="Arial Narrow" panose="020B0606020202030204" pitchFamily="34" charset="0"/>
        <a:buChar char="–"/>
        <a:defRPr sz="1150" kern="1200">
          <a:solidFill>
            <a:schemeClr val="tx1"/>
          </a:solidFill>
          <a:latin typeface="Arial Narrow" panose="020B0606020202030204" pitchFamily="34" charset="0"/>
          <a:ea typeface="+mn-ea"/>
          <a:cs typeface="+mn-cs"/>
        </a:defRPr>
      </a:lvl3pPr>
      <a:lvl4pPr marL="568325" indent="-106363" algn="l" defTabSz="914400" rtl="0" eaLnBrk="1" latinLnBrk="0" hangingPunct="1">
        <a:lnSpc>
          <a:spcPct val="90000"/>
        </a:lnSpc>
        <a:spcBef>
          <a:spcPts val="0"/>
        </a:spcBef>
        <a:spcAft>
          <a:spcPts val="400"/>
        </a:spcAft>
        <a:buFont typeface="Arial" panose="020B0604020202020204" pitchFamily="34" charset="0"/>
        <a:buChar char="•"/>
        <a:defRPr sz="1000" kern="1200">
          <a:solidFill>
            <a:schemeClr val="tx1"/>
          </a:solidFill>
          <a:latin typeface="Arial Narrow" panose="020B0606020202030204" pitchFamily="34" charset="0"/>
          <a:ea typeface="+mn-ea"/>
          <a:cs typeface="+mn-cs"/>
        </a:defRPr>
      </a:lvl4pPr>
      <a:lvl5pPr marL="798513" indent="-112713" algn="l" defTabSz="914400" rtl="0" eaLnBrk="1" latinLnBrk="0" hangingPunct="1">
        <a:lnSpc>
          <a:spcPct val="90000"/>
        </a:lnSpc>
        <a:spcBef>
          <a:spcPts val="0"/>
        </a:spcBef>
        <a:spcAft>
          <a:spcPts val="400"/>
        </a:spcAft>
        <a:buFont typeface="Arial Narrow" panose="020B0606020202030204" pitchFamily="34" charset="0"/>
        <a:buChar char="–"/>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C074-7DF9-B3B0-61FF-D47E4DED0B5B}"/>
              </a:ext>
            </a:extLst>
          </p:cNvPr>
          <p:cNvSpPr>
            <a:spLocks noGrp="1"/>
          </p:cNvSpPr>
          <p:nvPr>
            <p:ph type="title"/>
          </p:nvPr>
        </p:nvSpPr>
        <p:spPr/>
        <p:txBody>
          <a:bodyPr>
            <a:normAutofit fontScale="90000"/>
          </a:bodyPr>
          <a:lstStyle/>
          <a:p>
            <a:r>
              <a:rPr lang="en-US" b="0" i="0" dirty="0">
                <a:solidFill>
                  <a:srgbClr val="333334"/>
                </a:solidFill>
                <a:effectLst/>
                <a:latin typeface="Roboto" panose="02000000000000000000" pitchFamily="2" charset="0"/>
              </a:rPr>
              <a:t>Don’t get carried away with the CCA:  Trust Modifications after CCA 202352018</a:t>
            </a:r>
            <a:br>
              <a:rPr lang="en-US" b="0" i="0" dirty="0">
                <a:solidFill>
                  <a:srgbClr val="333334"/>
                </a:solidFill>
                <a:effectLst/>
                <a:latin typeface="Roboto" panose="02000000000000000000" pitchFamily="2" charset="0"/>
              </a:rPr>
            </a:br>
            <a:endParaRPr lang="en-US" dirty="0"/>
          </a:p>
        </p:txBody>
      </p:sp>
      <p:sp>
        <p:nvSpPr>
          <p:cNvPr id="3" name="Text Placeholder 2">
            <a:extLst>
              <a:ext uri="{FF2B5EF4-FFF2-40B4-BE49-F238E27FC236}">
                <a16:creationId xmlns:a16="http://schemas.microsoft.com/office/drawing/2014/main" id="{1F88DF4D-D215-663B-2A56-9C3A39BCADDF}"/>
              </a:ext>
            </a:extLst>
          </p:cNvPr>
          <p:cNvSpPr>
            <a:spLocks noGrp="1"/>
          </p:cNvSpPr>
          <p:nvPr>
            <p:ph type="body" sz="quarter" idx="11"/>
          </p:nvPr>
        </p:nvSpPr>
        <p:spPr/>
        <p:txBody>
          <a:bodyPr/>
          <a:lstStyle/>
          <a:p>
            <a:r>
              <a:rPr lang="en-US" dirty="0"/>
              <a:t>Beth Shapiro Kaufman</a:t>
            </a:r>
          </a:p>
        </p:txBody>
      </p:sp>
      <p:sp>
        <p:nvSpPr>
          <p:cNvPr id="4" name="Text Placeholder 3">
            <a:extLst>
              <a:ext uri="{FF2B5EF4-FFF2-40B4-BE49-F238E27FC236}">
                <a16:creationId xmlns:a16="http://schemas.microsoft.com/office/drawing/2014/main" id="{536914AE-9775-DAEF-1CCB-FD0E536460C3}"/>
              </a:ext>
            </a:extLst>
          </p:cNvPr>
          <p:cNvSpPr>
            <a:spLocks noGrp="1"/>
          </p:cNvSpPr>
          <p:nvPr>
            <p:ph type="body" sz="quarter" idx="12"/>
          </p:nvPr>
        </p:nvSpPr>
        <p:spPr/>
        <p:txBody>
          <a:bodyPr/>
          <a:lstStyle/>
          <a:p>
            <a:r>
              <a:rPr lang="en-US" dirty="0"/>
              <a:t>Partner, Lowenstein Sandler LLP</a:t>
            </a:r>
            <a:br>
              <a:rPr lang="en-US" dirty="0"/>
            </a:br>
            <a:r>
              <a:rPr lang="en-US" dirty="0"/>
              <a:t>Chair, Private Client Services</a:t>
            </a:r>
          </a:p>
        </p:txBody>
      </p:sp>
      <p:sp>
        <p:nvSpPr>
          <p:cNvPr id="5" name="Text Placeholder 4">
            <a:extLst>
              <a:ext uri="{FF2B5EF4-FFF2-40B4-BE49-F238E27FC236}">
                <a16:creationId xmlns:a16="http://schemas.microsoft.com/office/drawing/2014/main" id="{0FB8808E-BDED-E335-F5B9-B14790A32A4C}"/>
              </a:ext>
            </a:extLst>
          </p:cNvPr>
          <p:cNvSpPr>
            <a:spLocks noGrp="1"/>
          </p:cNvSpPr>
          <p:nvPr>
            <p:ph type="body" sz="quarter" idx="14"/>
          </p:nvPr>
        </p:nvSpPr>
        <p:spPr/>
        <p:txBody>
          <a:bodyPr/>
          <a:lstStyle/>
          <a:p>
            <a:r>
              <a:rPr lang="en-US" dirty="0"/>
              <a:t>Daniel R. Stanek</a:t>
            </a:r>
          </a:p>
        </p:txBody>
      </p:sp>
      <p:sp>
        <p:nvSpPr>
          <p:cNvPr id="6" name="Text Placeholder 5">
            <a:extLst>
              <a:ext uri="{FF2B5EF4-FFF2-40B4-BE49-F238E27FC236}">
                <a16:creationId xmlns:a16="http://schemas.microsoft.com/office/drawing/2014/main" id="{BFE82930-9467-4105-30C3-B1F6327A9F87}"/>
              </a:ext>
            </a:extLst>
          </p:cNvPr>
          <p:cNvSpPr>
            <a:spLocks noGrp="1"/>
          </p:cNvSpPr>
          <p:nvPr>
            <p:ph type="body" sz="quarter" idx="15"/>
          </p:nvPr>
        </p:nvSpPr>
        <p:spPr/>
        <p:txBody>
          <a:bodyPr/>
          <a:lstStyle/>
          <a:p>
            <a:r>
              <a:rPr lang="en-US" dirty="0"/>
              <a:t>Bessemer Trust Company of Delaware, N.A.</a:t>
            </a:r>
            <a:br>
              <a:rPr lang="en-US" dirty="0"/>
            </a:br>
            <a:r>
              <a:rPr lang="en-US" dirty="0"/>
              <a:t>Fiduciary Counsel</a:t>
            </a:r>
          </a:p>
        </p:txBody>
      </p:sp>
      <p:sp>
        <p:nvSpPr>
          <p:cNvPr id="7" name="TextBox 6">
            <a:extLst>
              <a:ext uri="{FF2B5EF4-FFF2-40B4-BE49-F238E27FC236}">
                <a16:creationId xmlns:a16="http://schemas.microsoft.com/office/drawing/2014/main" id="{3A2E501E-5587-2F9D-1B86-85F13785F5A3}"/>
              </a:ext>
            </a:extLst>
          </p:cNvPr>
          <p:cNvSpPr txBox="1"/>
          <p:nvPr/>
        </p:nvSpPr>
        <p:spPr>
          <a:xfrm>
            <a:off x="9197409" y="3393385"/>
            <a:ext cx="2143605" cy="369332"/>
          </a:xfrm>
          <a:prstGeom prst="rect">
            <a:avLst/>
          </a:prstGeom>
          <a:noFill/>
        </p:spPr>
        <p:txBody>
          <a:bodyPr wrap="square" rtlCol="0">
            <a:spAutoFit/>
          </a:bodyPr>
          <a:lstStyle/>
          <a:p>
            <a:r>
              <a:rPr lang="en-US" dirty="0">
                <a:solidFill>
                  <a:schemeClr val="accent1"/>
                </a:solidFill>
              </a:rPr>
              <a:t>October 29, 2024</a:t>
            </a:r>
          </a:p>
        </p:txBody>
      </p:sp>
      <p:sp>
        <p:nvSpPr>
          <p:cNvPr id="8" name="Rectangle 7">
            <a:extLst>
              <a:ext uri="{FF2B5EF4-FFF2-40B4-BE49-F238E27FC236}">
                <a16:creationId xmlns:a16="http://schemas.microsoft.com/office/drawing/2014/main" id="{BB7B0245-C5E7-5D4A-D833-B1FD5017B93B}"/>
              </a:ext>
            </a:extLst>
          </p:cNvPr>
          <p:cNvSpPr/>
          <p:nvPr/>
        </p:nvSpPr>
        <p:spPr>
          <a:xfrm>
            <a:off x="709574" y="3429000"/>
            <a:ext cx="1309421" cy="3968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22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10</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Delaware trust law to the rescue</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r>
              <a:rPr lang="en-US" sz="2400" dirty="0"/>
              <a:t>Merger</a:t>
            </a:r>
          </a:p>
          <a:p>
            <a:r>
              <a:rPr lang="en-US" sz="2400" dirty="0"/>
              <a:t>Decanting</a:t>
            </a:r>
          </a:p>
          <a:p>
            <a:r>
              <a:rPr lang="en-US" sz="2400" dirty="0"/>
              <a:t>Non-Judicial Settlement Agreement</a:t>
            </a:r>
          </a:p>
          <a:p>
            <a:r>
              <a:rPr lang="en-US" sz="2400" dirty="0"/>
              <a:t>Modification by Grantor</a:t>
            </a:r>
          </a:p>
          <a:p>
            <a:r>
              <a:rPr lang="en-US" sz="2400" dirty="0"/>
              <a:t>Role of Designated Representative</a:t>
            </a:r>
          </a:p>
          <a:p>
            <a:r>
              <a:rPr lang="en-US" sz="2400" dirty="0"/>
              <a:t>Role of Virtual Representation</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8046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11</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Merger - 12 </a:t>
            </a:r>
            <a:r>
              <a:rPr lang="en-US" i="1" dirty="0"/>
              <a:t>Del. C. </a:t>
            </a:r>
            <a:r>
              <a:rPr lang="en-US" dirty="0"/>
              <a:t>§ 3525(29)</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lgn="l">
              <a:buNone/>
            </a:pPr>
            <a:r>
              <a:rPr lang="en-US" sz="2400" b="1" i="0" dirty="0">
                <a:solidFill>
                  <a:srgbClr val="333333"/>
                </a:solidFill>
                <a:effectLst/>
                <a:latin typeface="Arial" panose="020B0604020202020204" pitchFamily="34" charset="0"/>
              </a:rPr>
              <a:t>§ 3325. Specific powers of trustee [For application of this section, see 79 Del. Laws, c. 172, § 6; 80 Del. Laws, c. 153, § 5].</a:t>
            </a:r>
          </a:p>
          <a:p>
            <a:pPr marL="0" indent="0" algn="l">
              <a:buNone/>
            </a:pPr>
            <a:r>
              <a:rPr lang="en-US" sz="2400" b="0" i="0" dirty="0">
                <a:solidFill>
                  <a:srgbClr val="333333"/>
                </a:solidFill>
                <a:effectLst/>
                <a:latin typeface="Arial" panose="020B0604020202020204" pitchFamily="34" charset="0"/>
              </a:rPr>
              <a:t>Without limiting the authority conferred by § 3324 of this title, a trustee may:</a:t>
            </a:r>
          </a:p>
          <a:p>
            <a:pPr marL="0" indent="0" algn="l">
              <a:buNone/>
            </a:pPr>
            <a:r>
              <a:rPr lang="en-US" sz="2400" dirty="0">
                <a:solidFill>
                  <a:srgbClr val="333333"/>
                </a:solidFill>
                <a:latin typeface="Arial" panose="020B0604020202020204" pitchFamily="34" charset="0"/>
              </a:rPr>
              <a:t>…</a:t>
            </a:r>
          </a:p>
          <a:p>
            <a:pPr marL="0" indent="0" algn="l">
              <a:buNone/>
            </a:pPr>
            <a:r>
              <a:rPr lang="en-US" sz="2400" b="0" i="0" dirty="0">
                <a:solidFill>
                  <a:srgbClr val="333333"/>
                </a:solidFill>
                <a:effectLst/>
                <a:latin typeface="Arial" panose="020B0604020202020204" pitchFamily="34" charset="0"/>
              </a:rPr>
              <a:t>(29) </a:t>
            </a:r>
            <a:r>
              <a:rPr lang="en-US" sz="2400" b="1" i="1" dirty="0">
                <a:solidFill>
                  <a:srgbClr val="333333"/>
                </a:solidFill>
                <a:effectLst/>
                <a:latin typeface="Arial" panose="020B0604020202020204" pitchFamily="34" charset="0"/>
              </a:rPr>
              <a:t>Declare 1 or more new trusts for the purpose of merging all, or a portion, of the trust with or into the new trust or trusts</a:t>
            </a:r>
            <a:r>
              <a:rPr lang="en-US" sz="2400" b="1" i="0" dirty="0">
                <a:solidFill>
                  <a:srgbClr val="333333"/>
                </a:solidFill>
                <a:effectLst/>
                <a:latin typeface="Arial" panose="020B0604020202020204" pitchFamily="34" charset="0"/>
              </a:rPr>
              <a:t> </a:t>
            </a:r>
            <a:r>
              <a:rPr lang="en-US" sz="2400" b="0" i="0" dirty="0">
                <a:solidFill>
                  <a:srgbClr val="333333"/>
                </a:solidFill>
                <a:effectLst/>
                <a:latin typeface="Arial" panose="020B0604020202020204" pitchFamily="34" charset="0"/>
              </a:rPr>
              <a:t>and merge all or a portion of the trust with or into any other trust or trusts, including statutory trusts and foreign statutory trusts as defined in § 3801 of this title, whether or not created by the same trustor and whether or not funded prior to the merger, to be held and administered as a single trust </a:t>
            </a:r>
            <a:r>
              <a:rPr lang="en-US" sz="2400" b="1" i="1" dirty="0">
                <a:solidFill>
                  <a:srgbClr val="333333"/>
                </a:solidFill>
                <a:effectLst/>
                <a:latin typeface="Arial" panose="020B0604020202020204" pitchFamily="34" charset="0"/>
              </a:rPr>
              <a:t>if such a merger would not result in a material change in the dispositive terms</a:t>
            </a:r>
            <a:r>
              <a:rPr lang="en-US" sz="2400" b="0" i="0" dirty="0">
                <a:solidFill>
                  <a:srgbClr val="333333"/>
                </a:solidFill>
                <a:effectLst/>
                <a:latin typeface="Arial" panose="020B0604020202020204" pitchFamily="34" charset="0"/>
              </a:rPr>
              <a:t> of the trust defining the nature and extent of any trust beneficiary’s interest in the principal or income of the trust;</a:t>
            </a:r>
          </a:p>
          <a:p>
            <a:pPr marL="0" indent="0">
              <a:buNone/>
            </a:pPr>
            <a:endParaRPr lang="en-US" dirty="0"/>
          </a:p>
        </p:txBody>
      </p:sp>
    </p:spTree>
    <p:extLst>
      <p:ext uri="{BB962C8B-B14F-4D97-AF65-F5344CB8AC3E}">
        <p14:creationId xmlns:p14="http://schemas.microsoft.com/office/powerpoint/2010/main" val="139003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12</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err="1"/>
              <a:t>Decanting</a:t>
            </a:r>
            <a:r>
              <a:rPr lang="es-ES" dirty="0"/>
              <a:t> - 12 </a:t>
            </a:r>
            <a:r>
              <a:rPr lang="es-ES" i="1" dirty="0"/>
              <a:t>Del. C. </a:t>
            </a:r>
            <a:r>
              <a:rPr lang="es-ES" dirty="0"/>
              <a:t>§ 3528</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lgn="l">
              <a:buNone/>
            </a:pPr>
            <a:endParaRPr lang="en-US" sz="2400" b="0" i="0" dirty="0">
              <a:solidFill>
                <a:srgbClr val="333333"/>
              </a:solidFill>
              <a:effectLst/>
              <a:latin typeface="Arial" panose="020B0604020202020204" pitchFamily="34" charset="0"/>
            </a:endParaRPr>
          </a:p>
          <a:p>
            <a:pPr marL="0" indent="0">
              <a:buNone/>
            </a:pPr>
            <a:endParaRPr lang="en-US" dirty="0"/>
          </a:p>
        </p:txBody>
      </p:sp>
      <p:pic>
        <p:nvPicPr>
          <p:cNvPr id="3" name="Content Placeholder 4">
            <a:extLst>
              <a:ext uri="{FF2B5EF4-FFF2-40B4-BE49-F238E27FC236}">
                <a16:creationId xmlns:a16="http://schemas.microsoft.com/office/drawing/2014/main" id="{9CB76093-7C8C-8275-E904-88B21BCEED61}"/>
              </a:ext>
            </a:extLst>
          </p:cNvPr>
          <p:cNvPicPr>
            <a:picLocks noChangeAspect="1"/>
          </p:cNvPicPr>
          <p:nvPr/>
        </p:nvPicPr>
        <p:blipFill>
          <a:blip r:embed="rId3"/>
          <a:stretch>
            <a:fillRect/>
          </a:stretch>
        </p:blipFill>
        <p:spPr>
          <a:xfrm>
            <a:off x="565947" y="957358"/>
            <a:ext cx="9013774" cy="5535517"/>
          </a:xfrm>
          <a:prstGeom prst="rect">
            <a:avLst/>
          </a:prstGeom>
        </p:spPr>
      </p:pic>
    </p:spTree>
    <p:extLst>
      <p:ext uri="{BB962C8B-B14F-4D97-AF65-F5344CB8AC3E}">
        <p14:creationId xmlns:p14="http://schemas.microsoft.com/office/powerpoint/2010/main" val="14835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13</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err="1"/>
              <a:t>Decanting</a:t>
            </a:r>
            <a:r>
              <a:rPr lang="es-ES" dirty="0"/>
              <a:t> - 12 </a:t>
            </a:r>
            <a:r>
              <a:rPr lang="es-ES" i="1" dirty="0"/>
              <a:t>Del. C. </a:t>
            </a:r>
            <a:r>
              <a:rPr lang="es-ES" dirty="0"/>
              <a:t>§ 3528</a:t>
            </a:r>
            <a:endParaRPr lang="en-US" dirty="0"/>
          </a:p>
        </p:txBody>
      </p:sp>
      <p:pic>
        <p:nvPicPr>
          <p:cNvPr id="3" name="Content Placeholder 4">
            <a:extLst>
              <a:ext uri="{FF2B5EF4-FFF2-40B4-BE49-F238E27FC236}">
                <a16:creationId xmlns:a16="http://schemas.microsoft.com/office/drawing/2014/main" id="{410A2A5C-1EC3-F58E-FD3B-A893157EC1BA}"/>
              </a:ext>
            </a:extLst>
          </p:cNvPr>
          <p:cNvPicPr>
            <a:picLocks noChangeAspect="1"/>
          </p:cNvPicPr>
          <p:nvPr/>
        </p:nvPicPr>
        <p:blipFill>
          <a:blip r:embed="rId3"/>
          <a:stretch>
            <a:fillRect/>
          </a:stretch>
        </p:blipFill>
        <p:spPr>
          <a:xfrm>
            <a:off x="565947" y="957358"/>
            <a:ext cx="9013774" cy="5535517"/>
          </a:xfrm>
          <a:prstGeom prst="rect">
            <a:avLst/>
          </a:prstGeom>
        </p:spPr>
      </p:pic>
      <p:sp>
        <p:nvSpPr>
          <p:cNvPr id="8" name="TextBox 7">
            <a:extLst>
              <a:ext uri="{FF2B5EF4-FFF2-40B4-BE49-F238E27FC236}">
                <a16:creationId xmlns:a16="http://schemas.microsoft.com/office/drawing/2014/main" id="{BABE7E1F-7F1C-D51B-E2A8-41C573E648E0}"/>
              </a:ext>
            </a:extLst>
          </p:cNvPr>
          <p:cNvSpPr txBox="1"/>
          <p:nvPr/>
        </p:nvSpPr>
        <p:spPr>
          <a:xfrm>
            <a:off x="190245" y="1974270"/>
            <a:ext cx="9887224" cy="3139321"/>
          </a:xfrm>
          <a:prstGeom prst="rect">
            <a:avLst/>
          </a:prstGeom>
          <a:solidFill>
            <a:schemeClr val="bg1"/>
          </a:solidFill>
        </p:spPr>
        <p:txBody>
          <a:bodyPr wrap="square" rtlCol="0">
            <a:spAutoFit/>
          </a:bodyPr>
          <a:lstStyle/>
          <a:p>
            <a:endParaRPr lang="en-US" dirty="0"/>
          </a:p>
          <a:p>
            <a:r>
              <a:rPr lang="en-US" dirty="0"/>
              <a:t>“…a trustee who has authority… to invade the principal or income or both of a trust (the “first trust”) to </a:t>
            </a:r>
            <a:r>
              <a:rPr lang="en-US" b="0" i="0" dirty="0">
                <a:effectLst/>
              </a:rPr>
              <a:t>make distributions to, or for the benefit of, 1 or more proper objects of the exercise of the power, may instead exercise such authority… by appointing all or part of such principal or income or both as is subject to the power in favor of a trustee of a second trust, which may be a separate trust or the first trust as modified after appointment under this section (the “second trust”)… provided, however, that, except as otherwise provided in thi</a:t>
            </a:r>
            <a:r>
              <a:rPr lang="en-US" dirty="0"/>
              <a:t>s subsection:</a:t>
            </a:r>
          </a:p>
          <a:p>
            <a:endParaRPr lang="en-US" dirty="0"/>
          </a:p>
          <a:p>
            <a:pPr marL="342900" indent="-342900">
              <a:buAutoNum type="arabicParenBoth"/>
            </a:pPr>
            <a:r>
              <a:rPr lang="en-US" b="0" i="0" dirty="0">
                <a:effectLst/>
              </a:rPr>
              <a:t>The exercise of such authority is in favor of a second trust having only beneficiaries who are proper objects of the exercise…</a:t>
            </a:r>
          </a:p>
          <a:p>
            <a:pPr marL="342900" indent="-342900">
              <a:buAutoNum type="arabicParenBoth"/>
            </a:pPr>
            <a:endParaRPr lang="en-US" dirty="0"/>
          </a:p>
        </p:txBody>
      </p:sp>
    </p:spTree>
    <p:extLst>
      <p:ext uri="{BB962C8B-B14F-4D97-AF65-F5344CB8AC3E}">
        <p14:creationId xmlns:p14="http://schemas.microsoft.com/office/powerpoint/2010/main" val="144569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14</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10017954" cy="494754"/>
          </a:xfrm>
        </p:spPr>
        <p:txBody>
          <a:bodyPr anchor="t">
            <a:normAutofit fontScale="90000"/>
          </a:bodyPr>
          <a:lstStyle/>
          <a:p>
            <a:r>
              <a:rPr lang="es-ES" dirty="0" err="1"/>
              <a:t>Treasury</a:t>
            </a:r>
            <a:r>
              <a:rPr lang="es-ES" dirty="0"/>
              <a:t> </a:t>
            </a:r>
            <a:r>
              <a:rPr lang="es-ES" dirty="0" err="1"/>
              <a:t>Decision</a:t>
            </a:r>
            <a:r>
              <a:rPr lang="es-ES" dirty="0"/>
              <a:t> 8912, 65 FR 79735-79740, </a:t>
            </a:r>
            <a:r>
              <a:rPr lang="es-ES" dirty="0" err="1"/>
              <a:t>Dec</a:t>
            </a:r>
            <a:r>
              <a:rPr lang="es-ES" dirty="0"/>
              <a:t>. 20, 2020</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3" name="Picture 2">
            <a:extLst>
              <a:ext uri="{FF2B5EF4-FFF2-40B4-BE49-F238E27FC236}">
                <a16:creationId xmlns:a16="http://schemas.microsoft.com/office/drawing/2014/main" id="{798CBC53-9AAC-18D9-BC4A-30F259374BBD}"/>
              </a:ext>
            </a:extLst>
          </p:cNvPr>
          <p:cNvPicPr>
            <a:picLocks noChangeAspect="1"/>
          </p:cNvPicPr>
          <p:nvPr/>
        </p:nvPicPr>
        <p:blipFill>
          <a:blip r:embed="rId3"/>
          <a:stretch>
            <a:fillRect/>
          </a:stretch>
        </p:blipFill>
        <p:spPr>
          <a:xfrm>
            <a:off x="703845" y="1046594"/>
            <a:ext cx="10430373" cy="5269113"/>
          </a:xfrm>
          <a:prstGeom prst="rect">
            <a:avLst/>
          </a:prstGeom>
        </p:spPr>
      </p:pic>
    </p:spTree>
    <p:extLst>
      <p:ext uri="{BB962C8B-B14F-4D97-AF65-F5344CB8AC3E}">
        <p14:creationId xmlns:p14="http://schemas.microsoft.com/office/powerpoint/2010/main" val="186962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15</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10017954" cy="494754"/>
          </a:xfrm>
        </p:spPr>
        <p:txBody>
          <a:bodyPr anchor="t">
            <a:normAutofit fontScale="90000"/>
          </a:bodyPr>
          <a:lstStyle/>
          <a:p>
            <a:r>
              <a:rPr lang="es-ES" dirty="0" err="1"/>
              <a:t>Treasury</a:t>
            </a:r>
            <a:r>
              <a:rPr lang="es-ES" dirty="0"/>
              <a:t> </a:t>
            </a:r>
            <a:r>
              <a:rPr lang="es-ES" dirty="0" err="1"/>
              <a:t>Decision</a:t>
            </a:r>
            <a:r>
              <a:rPr lang="es-ES" dirty="0"/>
              <a:t> 8912, 65 FR 79735-79740, </a:t>
            </a:r>
            <a:r>
              <a:rPr lang="es-ES" dirty="0" err="1"/>
              <a:t>Dec</a:t>
            </a:r>
            <a:r>
              <a:rPr lang="es-ES" dirty="0"/>
              <a:t>. 20, 2020</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
        <p:nvSpPr>
          <p:cNvPr id="5" name="TextBox 4">
            <a:extLst>
              <a:ext uri="{FF2B5EF4-FFF2-40B4-BE49-F238E27FC236}">
                <a16:creationId xmlns:a16="http://schemas.microsoft.com/office/drawing/2014/main" id="{3F5EEC85-6439-EE7E-F36D-75C4B80F9CEC}"/>
              </a:ext>
            </a:extLst>
          </p:cNvPr>
          <p:cNvSpPr txBox="1"/>
          <p:nvPr/>
        </p:nvSpPr>
        <p:spPr>
          <a:xfrm>
            <a:off x="724155" y="890990"/>
            <a:ext cx="10395931" cy="4678204"/>
          </a:xfrm>
          <a:prstGeom prst="rect">
            <a:avLst/>
          </a:prstGeom>
          <a:noFill/>
        </p:spPr>
        <p:txBody>
          <a:bodyPr wrap="square" rtlCol="0">
            <a:spAutoFit/>
          </a:bodyPr>
          <a:lstStyle/>
          <a:p>
            <a:pPr algn="l"/>
            <a:r>
              <a:rPr lang="en-US" sz="2000" b="0" i="0" dirty="0">
                <a:solidFill>
                  <a:srgbClr val="333333"/>
                </a:solidFill>
                <a:effectLst/>
                <a:latin typeface="Open Sans" panose="020B0606030504020204" pitchFamily="34" charset="0"/>
              </a:rPr>
              <a:t>Under the proposed regulations, where there is a distribution of trust principal from an exempt trust to a new trust, the new trust will be an exempt trust if the terms of the governing instrument of the old trust authorize the trustee to make distributions to the new trust without the consent or approval of any beneficiary or court and the terms of the new trust do not extend the time for vesting of any beneficial interest in the trust beyond the applicable perpetuities period. . . .</a:t>
            </a:r>
          </a:p>
          <a:p>
            <a:pPr algn="l"/>
            <a:endParaRPr lang="en-US" sz="2000" b="0" i="0" dirty="0">
              <a:solidFill>
                <a:srgbClr val="333333"/>
              </a:solidFill>
              <a:effectLst/>
              <a:latin typeface="Open Sans" panose="020B0606030504020204" pitchFamily="34" charset="0"/>
            </a:endParaRPr>
          </a:p>
          <a:p>
            <a:pPr algn="l"/>
            <a:r>
              <a:rPr lang="en-US" sz="2000" b="0" i="0" dirty="0">
                <a:solidFill>
                  <a:srgbClr val="333333"/>
                </a:solidFill>
                <a:effectLst/>
                <a:latin typeface="Open Sans" panose="020B0606030504020204" pitchFamily="34" charset="0"/>
              </a:rPr>
              <a:t>One comment suggested that the final regulations provide that a discretionary distribution that otherwise satisfies the regulatory requirements should not cause the trust to lose exempt status if the trustee, although not required to do so, seeks approval of a court or the trust beneficiaries before taking action. This change was deemed unnecessary. An action that satisfies the requirements of the regulations will not cause loss of exempt status even if, for whatever reason, the trustee seeks a court's or a beneficiary's approval of such action.</a:t>
            </a:r>
          </a:p>
          <a:p>
            <a:endParaRPr lang="en-US" dirty="0"/>
          </a:p>
        </p:txBody>
      </p:sp>
    </p:spTree>
    <p:extLst>
      <p:ext uri="{BB962C8B-B14F-4D97-AF65-F5344CB8AC3E}">
        <p14:creationId xmlns:p14="http://schemas.microsoft.com/office/powerpoint/2010/main" val="415388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16</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a:t>NJSA - 12 </a:t>
            </a:r>
            <a:r>
              <a:rPr lang="es-ES" i="1" dirty="0"/>
              <a:t>Del. C. </a:t>
            </a:r>
            <a:r>
              <a:rPr lang="es-ES" dirty="0"/>
              <a:t>§ 3338</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3" name="Picture 2">
            <a:extLst>
              <a:ext uri="{FF2B5EF4-FFF2-40B4-BE49-F238E27FC236}">
                <a16:creationId xmlns:a16="http://schemas.microsoft.com/office/drawing/2014/main" id="{8F0C104D-03DF-5E6F-6879-5EC6DE9177A7}"/>
              </a:ext>
            </a:extLst>
          </p:cNvPr>
          <p:cNvPicPr>
            <a:picLocks noChangeAspect="1"/>
          </p:cNvPicPr>
          <p:nvPr/>
        </p:nvPicPr>
        <p:blipFill>
          <a:blip r:embed="rId3"/>
          <a:stretch>
            <a:fillRect/>
          </a:stretch>
        </p:blipFill>
        <p:spPr>
          <a:xfrm>
            <a:off x="660877" y="989010"/>
            <a:ext cx="8637239" cy="5270991"/>
          </a:xfrm>
          <a:prstGeom prst="rect">
            <a:avLst/>
          </a:prstGeom>
        </p:spPr>
      </p:pic>
    </p:spTree>
    <p:extLst>
      <p:ext uri="{BB962C8B-B14F-4D97-AF65-F5344CB8AC3E}">
        <p14:creationId xmlns:p14="http://schemas.microsoft.com/office/powerpoint/2010/main" val="299480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17</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a:t>NJSA - 12 </a:t>
            </a:r>
            <a:r>
              <a:rPr lang="es-ES" i="1" dirty="0"/>
              <a:t>Del. C. </a:t>
            </a:r>
            <a:r>
              <a:rPr lang="es-ES" dirty="0"/>
              <a:t>§ 3338</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3" name="Picture 2">
            <a:extLst>
              <a:ext uri="{FF2B5EF4-FFF2-40B4-BE49-F238E27FC236}">
                <a16:creationId xmlns:a16="http://schemas.microsoft.com/office/drawing/2014/main" id="{8F0C104D-03DF-5E6F-6879-5EC6DE9177A7}"/>
              </a:ext>
            </a:extLst>
          </p:cNvPr>
          <p:cNvPicPr>
            <a:picLocks noChangeAspect="1"/>
          </p:cNvPicPr>
          <p:nvPr/>
        </p:nvPicPr>
        <p:blipFill>
          <a:blip r:embed="rId3"/>
          <a:stretch>
            <a:fillRect/>
          </a:stretch>
        </p:blipFill>
        <p:spPr>
          <a:xfrm>
            <a:off x="660877" y="989010"/>
            <a:ext cx="8637239" cy="5270991"/>
          </a:xfrm>
          <a:prstGeom prst="rect">
            <a:avLst/>
          </a:prstGeom>
        </p:spPr>
      </p:pic>
      <p:sp>
        <p:nvSpPr>
          <p:cNvPr id="5" name="TextBox 4">
            <a:extLst>
              <a:ext uri="{FF2B5EF4-FFF2-40B4-BE49-F238E27FC236}">
                <a16:creationId xmlns:a16="http://schemas.microsoft.com/office/drawing/2014/main" id="{E69D76E4-074E-CE71-AD80-2314BAA64113}"/>
              </a:ext>
            </a:extLst>
          </p:cNvPr>
          <p:cNvSpPr txBox="1"/>
          <p:nvPr/>
        </p:nvSpPr>
        <p:spPr>
          <a:xfrm>
            <a:off x="463312" y="2410980"/>
            <a:ext cx="9579429" cy="1477328"/>
          </a:xfrm>
          <a:prstGeom prst="rect">
            <a:avLst/>
          </a:prstGeom>
          <a:solidFill>
            <a:schemeClr val="bg1"/>
          </a:solidFill>
        </p:spPr>
        <p:txBody>
          <a:bodyPr wrap="square">
            <a:spAutoFit/>
          </a:bodyPr>
          <a:lstStyle/>
          <a:p>
            <a:endParaRPr lang="en-US" b="0" i="0" dirty="0">
              <a:solidFill>
                <a:srgbClr val="333333"/>
              </a:solidFill>
              <a:effectLst/>
              <a:latin typeface="Arial" panose="020B0604020202020204" pitchFamily="34" charset="0"/>
            </a:endParaRPr>
          </a:p>
          <a:p>
            <a:r>
              <a:rPr lang="en-US" b="0" i="0" dirty="0">
                <a:solidFill>
                  <a:srgbClr val="333333"/>
                </a:solidFill>
                <a:effectLst/>
                <a:latin typeface="Arial" panose="020B0604020202020204" pitchFamily="34" charset="0"/>
              </a:rPr>
              <a:t>(b) Except as otherwise provided in subsection (c) of this section, interested persons may enter into a binding nonjudicial settlement agreement with respect to any matter involving a trust.</a:t>
            </a:r>
          </a:p>
          <a:p>
            <a:endParaRPr lang="en-US" dirty="0"/>
          </a:p>
        </p:txBody>
      </p:sp>
    </p:spTree>
    <p:extLst>
      <p:ext uri="{BB962C8B-B14F-4D97-AF65-F5344CB8AC3E}">
        <p14:creationId xmlns:p14="http://schemas.microsoft.com/office/powerpoint/2010/main" val="308977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18</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a:t>NJSA - 12 </a:t>
            </a:r>
            <a:r>
              <a:rPr lang="es-ES" i="1" dirty="0"/>
              <a:t>Del. C. </a:t>
            </a:r>
            <a:r>
              <a:rPr lang="es-ES" dirty="0"/>
              <a:t>§ 3338</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lnSpcReduction="10000"/>
          </a:bodyPr>
          <a:lstStyle/>
          <a:p>
            <a:pPr marL="0" indent="0" algn="l">
              <a:buNone/>
            </a:pPr>
            <a:r>
              <a:rPr lang="en-US" b="0" i="0" dirty="0">
                <a:solidFill>
                  <a:srgbClr val="333333"/>
                </a:solidFill>
                <a:effectLst/>
                <a:latin typeface="Arial" panose="020B0604020202020204" pitchFamily="34" charset="0"/>
              </a:rPr>
              <a:t>(a) For purposes of this section, “interested persons” means persons whose consent would be required in order to achieve a binding settlement were the settlement to be approved by the Court of Chancery. With respect to any nonjudicial settlement agreement regarding a trust, the term “interested persons” means all whose interest in the trust would be affected by the proposed nonjudicial settlement agreement, which may include:</a:t>
            </a:r>
          </a:p>
          <a:p>
            <a:pPr marL="0" indent="0" algn="l">
              <a:buNone/>
            </a:pPr>
            <a:r>
              <a:rPr lang="en-US" b="0" i="0" dirty="0">
                <a:solidFill>
                  <a:srgbClr val="333333"/>
                </a:solidFill>
                <a:effectLst/>
                <a:latin typeface="Arial" panose="020B0604020202020204" pitchFamily="34" charset="0"/>
              </a:rPr>
              <a:t>	(1) Trustees and other fiduciaries;</a:t>
            </a:r>
          </a:p>
          <a:p>
            <a:pPr marL="0" indent="0" algn="l">
              <a:buNone/>
            </a:pPr>
            <a:r>
              <a:rPr lang="en-US" b="0" i="0" dirty="0">
                <a:solidFill>
                  <a:srgbClr val="333333"/>
                </a:solidFill>
                <a:effectLst/>
                <a:latin typeface="Arial" panose="020B0604020202020204" pitchFamily="34" charset="0"/>
              </a:rPr>
              <a:t>	(2) Trust beneficiaries, who will generally be those with a present interest in the trust and those whose interest in the trust would vest, without regard to the exercise or </a:t>
            </a:r>
            <a:r>
              <a:rPr lang="en-US" b="0" i="0" dirty="0" err="1">
                <a:solidFill>
                  <a:srgbClr val="333333"/>
                </a:solidFill>
                <a:effectLst/>
                <a:latin typeface="Arial" panose="020B0604020202020204" pitchFamily="34" charset="0"/>
              </a:rPr>
              <a:t>nonexercise</a:t>
            </a:r>
            <a:r>
              <a:rPr lang="en-US" b="0" i="0" dirty="0">
                <a:solidFill>
                  <a:srgbClr val="333333"/>
                </a:solidFill>
                <a:effectLst/>
                <a:latin typeface="Arial" panose="020B0604020202020204" pitchFamily="34" charset="0"/>
              </a:rPr>
              <a:t> of any power of appointment, if the present interests in the trust terminated on the date of the nonjudicial settlement agreement; provided, however, that if the trustor is a party to the nonjudicial settlement agreement, and if the nonjudicial settlement agreement alters any beneficial interest in the trust, then the trust beneficiaries are all beneficiaries having an interest in the trust;</a:t>
            </a:r>
          </a:p>
          <a:p>
            <a:pPr marL="0" indent="0" algn="l">
              <a:buNone/>
            </a:pPr>
            <a:r>
              <a:rPr lang="en-US" b="0" i="0" dirty="0">
                <a:solidFill>
                  <a:srgbClr val="333333"/>
                </a:solidFill>
                <a:effectLst/>
                <a:latin typeface="Arial" panose="020B0604020202020204" pitchFamily="34" charset="0"/>
              </a:rPr>
              <a:t>	(3) The trustor of the trust, if living; and</a:t>
            </a:r>
          </a:p>
          <a:p>
            <a:pPr marL="0" indent="0" algn="l">
              <a:buNone/>
            </a:pPr>
            <a:r>
              <a:rPr lang="en-US" b="0" i="0" dirty="0">
                <a:solidFill>
                  <a:srgbClr val="333333"/>
                </a:solidFill>
                <a:effectLst/>
                <a:latin typeface="Arial" panose="020B0604020202020204" pitchFamily="34" charset="0"/>
              </a:rPr>
              <a:t>	(4) All other persons having an interest in the trust according to the express terms of the governing instrument (such as, but not limited to, holders of powers of appointment over trust property, holders of powers to remove or appoint fiduciaries or </a:t>
            </a:r>
            <a:r>
              <a:rPr lang="en-US" b="0" i="0" dirty="0" err="1">
                <a:solidFill>
                  <a:srgbClr val="333333"/>
                </a:solidFill>
                <a:effectLst/>
                <a:latin typeface="Arial" panose="020B0604020202020204" pitchFamily="34" charset="0"/>
              </a:rPr>
              <a:t>nonfiduciaries</a:t>
            </a:r>
            <a:r>
              <a:rPr lang="en-US" b="0" i="0" dirty="0">
                <a:solidFill>
                  <a:srgbClr val="333333"/>
                </a:solidFill>
                <a:effectLst/>
                <a:latin typeface="Arial" panose="020B0604020202020204" pitchFamily="34" charset="0"/>
              </a:rPr>
              <a:t> with respect to the trust, and persons having other rights, held in a nonfiduciary capacity, relating to trust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007861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19</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err="1"/>
              <a:t>Grantor</a:t>
            </a:r>
            <a:r>
              <a:rPr lang="es-ES" dirty="0"/>
              <a:t> </a:t>
            </a:r>
            <a:r>
              <a:rPr lang="es-ES" dirty="0" err="1"/>
              <a:t>modification</a:t>
            </a:r>
            <a:r>
              <a:rPr lang="es-ES" dirty="0"/>
              <a:t> - 12 </a:t>
            </a:r>
            <a:r>
              <a:rPr lang="es-ES" i="1" dirty="0"/>
              <a:t>Del. C. </a:t>
            </a:r>
            <a:r>
              <a:rPr lang="es-ES" dirty="0"/>
              <a:t>§ 3342</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3" name="Picture 2">
            <a:extLst>
              <a:ext uri="{FF2B5EF4-FFF2-40B4-BE49-F238E27FC236}">
                <a16:creationId xmlns:a16="http://schemas.microsoft.com/office/drawing/2014/main" id="{8C3AB1AF-7C21-532F-05CA-6A48C4568303}"/>
              </a:ext>
            </a:extLst>
          </p:cNvPr>
          <p:cNvPicPr>
            <a:picLocks noChangeAspect="1"/>
          </p:cNvPicPr>
          <p:nvPr/>
        </p:nvPicPr>
        <p:blipFill>
          <a:blip r:embed="rId3"/>
          <a:stretch>
            <a:fillRect/>
          </a:stretch>
        </p:blipFill>
        <p:spPr>
          <a:xfrm>
            <a:off x="567579" y="1162914"/>
            <a:ext cx="10894408" cy="4072108"/>
          </a:xfrm>
          <a:prstGeom prst="rect">
            <a:avLst/>
          </a:prstGeom>
        </p:spPr>
      </p:pic>
    </p:spTree>
    <p:extLst>
      <p:ext uri="{BB962C8B-B14F-4D97-AF65-F5344CB8AC3E}">
        <p14:creationId xmlns:p14="http://schemas.microsoft.com/office/powerpoint/2010/main" val="413723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CCA 202352018</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buNone/>
            </a:pPr>
            <a:r>
              <a:rPr lang="en-US" sz="2400" dirty="0"/>
              <a:t>CCA 202352018 considers a situation in which a tax reimbursement clause is added to an existing grantor trust by means of a judicial modification with the consent of all beneficiaries.</a:t>
            </a:r>
          </a:p>
          <a:p>
            <a:pPr marL="0" indent="0">
              <a:buNone/>
            </a:pPr>
            <a:r>
              <a:rPr lang="en-US" sz="2400" dirty="0"/>
              <a:t>It concludes that adding a tax reimbursement clause will constitute a taxable gift by the trust beneficiaries because the addition of a discretionary power to distribute income and principal to the grantor is a relinquishment of a portion of the beneficiaries’ interests in the trust.</a:t>
            </a:r>
          </a:p>
          <a:p>
            <a:pPr marL="0" indent="0">
              <a:buNone/>
            </a:pPr>
            <a:endParaRPr lang="en-US" sz="2400" dirty="0"/>
          </a:p>
        </p:txBody>
      </p:sp>
    </p:spTree>
    <p:extLst>
      <p:ext uri="{BB962C8B-B14F-4D97-AF65-F5344CB8AC3E}">
        <p14:creationId xmlns:p14="http://schemas.microsoft.com/office/powerpoint/2010/main" val="183719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20</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err="1"/>
              <a:t>Grantor</a:t>
            </a:r>
            <a:r>
              <a:rPr lang="es-ES" dirty="0"/>
              <a:t> </a:t>
            </a:r>
            <a:r>
              <a:rPr lang="es-ES" dirty="0" err="1"/>
              <a:t>modification</a:t>
            </a:r>
            <a:r>
              <a:rPr lang="es-ES" dirty="0"/>
              <a:t> - 12 </a:t>
            </a:r>
            <a:r>
              <a:rPr lang="es-ES" i="1" dirty="0"/>
              <a:t>Del. C. </a:t>
            </a:r>
            <a:r>
              <a:rPr lang="es-ES" dirty="0"/>
              <a:t>§ 3342</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3" name="Picture 2">
            <a:extLst>
              <a:ext uri="{FF2B5EF4-FFF2-40B4-BE49-F238E27FC236}">
                <a16:creationId xmlns:a16="http://schemas.microsoft.com/office/drawing/2014/main" id="{8C3AB1AF-7C21-532F-05CA-6A48C4568303}"/>
              </a:ext>
            </a:extLst>
          </p:cNvPr>
          <p:cNvPicPr>
            <a:picLocks noChangeAspect="1"/>
          </p:cNvPicPr>
          <p:nvPr/>
        </p:nvPicPr>
        <p:blipFill>
          <a:blip r:embed="rId3"/>
          <a:stretch>
            <a:fillRect/>
          </a:stretch>
        </p:blipFill>
        <p:spPr>
          <a:xfrm>
            <a:off x="567579" y="1162914"/>
            <a:ext cx="10894408" cy="4072108"/>
          </a:xfrm>
          <a:prstGeom prst="rect">
            <a:avLst/>
          </a:prstGeom>
        </p:spPr>
      </p:pic>
      <p:sp>
        <p:nvSpPr>
          <p:cNvPr id="5" name="TextBox 4">
            <a:extLst>
              <a:ext uri="{FF2B5EF4-FFF2-40B4-BE49-F238E27FC236}">
                <a16:creationId xmlns:a16="http://schemas.microsoft.com/office/drawing/2014/main" id="{8F6836C3-2C1F-C32B-B2C0-AE9FD1F30BAB}"/>
              </a:ext>
            </a:extLst>
          </p:cNvPr>
          <p:cNvSpPr txBox="1"/>
          <p:nvPr/>
        </p:nvSpPr>
        <p:spPr>
          <a:xfrm>
            <a:off x="381420" y="1876756"/>
            <a:ext cx="10705003" cy="2308324"/>
          </a:xfrm>
          <a:prstGeom prst="rect">
            <a:avLst/>
          </a:prstGeom>
          <a:solidFill>
            <a:schemeClr val="bg1"/>
          </a:solidFill>
        </p:spPr>
        <p:txBody>
          <a:bodyPr wrap="square">
            <a:spAutoFit/>
          </a:bodyPr>
          <a:lstStyle/>
          <a:p>
            <a:endParaRPr lang="en-US" b="0" i="0" dirty="0">
              <a:solidFill>
                <a:srgbClr val="333333"/>
              </a:solidFill>
              <a:effectLst/>
              <a:latin typeface="Arial" panose="020B0604020202020204" pitchFamily="34" charset="0"/>
            </a:endParaRPr>
          </a:p>
          <a:p>
            <a:r>
              <a:rPr lang="en-US" dirty="0">
                <a:solidFill>
                  <a:srgbClr val="333333"/>
                </a:solidFill>
                <a:latin typeface="Arial" panose="020B0604020202020204" pitchFamily="34" charset="0"/>
              </a:rPr>
              <a:t>…</a:t>
            </a:r>
            <a:r>
              <a:rPr lang="en-US" b="0" i="0" dirty="0">
                <a:solidFill>
                  <a:srgbClr val="333333"/>
                </a:solidFill>
                <a:effectLst/>
                <a:latin typeface="Arial" panose="020B0604020202020204" pitchFamily="34" charset="0"/>
              </a:rPr>
              <a:t>an irrevocable trust may be modified by the addition of a new provision or the modification of any existing provision—so long as such provision could have been included in the governing instrument of a trust were such trust created upon the date of the modification—</a:t>
            </a:r>
            <a:r>
              <a:rPr lang="en-US" b="1" i="0" u="sng" dirty="0">
                <a:solidFill>
                  <a:srgbClr val="333333"/>
                </a:solidFill>
                <a:effectLst/>
                <a:latin typeface="Arial" panose="020B0604020202020204" pitchFamily="34" charset="0"/>
              </a:rPr>
              <a:t>by written consent or written nonobjection of all of the trust’s trustors, all then serving fiduciaries and all beneficiaries having an interest in the trust</a:t>
            </a:r>
            <a:r>
              <a:rPr lang="en-US" b="0" i="0" dirty="0">
                <a:solidFill>
                  <a:srgbClr val="333333"/>
                </a:solidFill>
                <a:effectLst/>
                <a:latin typeface="Arial" panose="020B0604020202020204" pitchFamily="34" charset="0"/>
              </a:rPr>
              <a:t>, regardless of whether the modification may violate a material purpose of the trust…</a:t>
            </a:r>
          </a:p>
          <a:p>
            <a:endParaRPr lang="en-US" dirty="0"/>
          </a:p>
        </p:txBody>
      </p:sp>
    </p:spTree>
    <p:extLst>
      <p:ext uri="{BB962C8B-B14F-4D97-AF65-F5344CB8AC3E}">
        <p14:creationId xmlns:p14="http://schemas.microsoft.com/office/powerpoint/2010/main" val="120925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21</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err="1"/>
              <a:t>Designated</a:t>
            </a:r>
            <a:r>
              <a:rPr lang="es-ES" dirty="0"/>
              <a:t> Representative - 12 </a:t>
            </a:r>
            <a:r>
              <a:rPr lang="es-ES" i="1" dirty="0"/>
              <a:t>Del. C. </a:t>
            </a:r>
            <a:r>
              <a:rPr lang="es-ES" dirty="0"/>
              <a:t>§ 3339</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7" name="Picture 6">
            <a:extLst>
              <a:ext uri="{FF2B5EF4-FFF2-40B4-BE49-F238E27FC236}">
                <a16:creationId xmlns:a16="http://schemas.microsoft.com/office/drawing/2014/main" id="{A13CA667-C4BD-E513-A98D-F19264D9630D}"/>
              </a:ext>
            </a:extLst>
          </p:cNvPr>
          <p:cNvPicPr>
            <a:picLocks noChangeAspect="1"/>
          </p:cNvPicPr>
          <p:nvPr/>
        </p:nvPicPr>
        <p:blipFill>
          <a:blip r:embed="rId3"/>
          <a:stretch>
            <a:fillRect/>
          </a:stretch>
        </p:blipFill>
        <p:spPr>
          <a:xfrm>
            <a:off x="1083469" y="1046756"/>
            <a:ext cx="7472106" cy="4901283"/>
          </a:xfrm>
          <a:prstGeom prst="rect">
            <a:avLst/>
          </a:prstGeom>
        </p:spPr>
      </p:pic>
    </p:spTree>
    <p:extLst>
      <p:ext uri="{BB962C8B-B14F-4D97-AF65-F5344CB8AC3E}">
        <p14:creationId xmlns:p14="http://schemas.microsoft.com/office/powerpoint/2010/main" val="4112757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22</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err="1"/>
              <a:t>Designated</a:t>
            </a:r>
            <a:r>
              <a:rPr lang="es-ES" dirty="0"/>
              <a:t> Representative - 12 </a:t>
            </a:r>
            <a:r>
              <a:rPr lang="es-ES" i="1" dirty="0"/>
              <a:t>Del. C. </a:t>
            </a:r>
            <a:r>
              <a:rPr lang="es-ES" dirty="0"/>
              <a:t>§ 3339</a:t>
            </a:r>
            <a:endParaRPr lang="en-US" dirty="0"/>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807560" y="1214089"/>
            <a:ext cx="11057885" cy="442982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pic>
        <p:nvPicPr>
          <p:cNvPr id="7" name="Picture 6">
            <a:extLst>
              <a:ext uri="{FF2B5EF4-FFF2-40B4-BE49-F238E27FC236}">
                <a16:creationId xmlns:a16="http://schemas.microsoft.com/office/drawing/2014/main" id="{A13CA667-C4BD-E513-A98D-F19264D9630D}"/>
              </a:ext>
            </a:extLst>
          </p:cNvPr>
          <p:cNvPicPr>
            <a:picLocks noChangeAspect="1"/>
          </p:cNvPicPr>
          <p:nvPr/>
        </p:nvPicPr>
        <p:blipFill>
          <a:blip r:embed="rId3"/>
          <a:stretch>
            <a:fillRect/>
          </a:stretch>
        </p:blipFill>
        <p:spPr>
          <a:xfrm>
            <a:off x="1083469" y="1046756"/>
            <a:ext cx="7472106" cy="4901283"/>
          </a:xfrm>
          <a:prstGeom prst="rect">
            <a:avLst/>
          </a:prstGeom>
        </p:spPr>
      </p:pic>
      <p:sp>
        <p:nvSpPr>
          <p:cNvPr id="3" name="TextBox 2">
            <a:extLst>
              <a:ext uri="{FF2B5EF4-FFF2-40B4-BE49-F238E27FC236}">
                <a16:creationId xmlns:a16="http://schemas.microsoft.com/office/drawing/2014/main" id="{55426B08-7E8A-09AB-EE9B-7AD58DEE7665}"/>
              </a:ext>
            </a:extLst>
          </p:cNvPr>
          <p:cNvSpPr txBox="1"/>
          <p:nvPr/>
        </p:nvSpPr>
        <p:spPr>
          <a:xfrm>
            <a:off x="537492" y="1500943"/>
            <a:ext cx="10515599" cy="2585323"/>
          </a:xfrm>
          <a:prstGeom prst="rect">
            <a:avLst/>
          </a:prstGeom>
          <a:solidFill>
            <a:schemeClr val="bg1"/>
          </a:solidFill>
        </p:spPr>
        <p:txBody>
          <a:bodyPr wrap="square">
            <a:spAutoFit/>
          </a:bodyPr>
          <a:lstStyle/>
          <a:p>
            <a:pPr algn="l"/>
            <a:endParaRPr lang="en-US" b="0" i="0" dirty="0">
              <a:solidFill>
                <a:srgbClr val="333333"/>
              </a:solidFill>
              <a:effectLst/>
              <a:latin typeface="Arial" panose="020B0604020202020204" pitchFamily="34" charset="0"/>
            </a:endParaRPr>
          </a:p>
          <a:p>
            <a:pPr algn="l"/>
            <a:r>
              <a:rPr lang="en-US" b="0" i="0" dirty="0">
                <a:solidFill>
                  <a:srgbClr val="333333"/>
                </a:solidFill>
                <a:effectLst/>
                <a:latin typeface="Arial" panose="020B0604020202020204" pitchFamily="34" charset="0"/>
              </a:rPr>
              <a:t>(a) For purposes of this title, the term “designated representative” means a person who has delivered to the trustee such person’s written acceptance of the office of designated representative or who has otherwise agreed, through service or similar action, to serve as designated representative following such person’s appointment to act as a designated representative in the manner described in at least 1 of the following paragraphs of this subsection:</a:t>
            </a:r>
          </a:p>
          <a:p>
            <a:pPr algn="l"/>
            <a:r>
              <a:rPr lang="en-US" b="0" i="0" dirty="0">
                <a:solidFill>
                  <a:srgbClr val="333333"/>
                </a:solidFill>
                <a:effectLst/>
                <a:latin typeface="Arial" panose="020B0604020202020204" pitchFamily="34" charset="0"/>
              </a:rPr>
              <a:t>	(1) Express appointment under the terms of a governing instrument as a designated 	representative or by reference to this section;</a:t>
            </a:r>
          </a:p>
          <a:p>
            <a:pPr algn="l"/>
            <a:endParaRPr lang="en-US" b="0" i="0" dirty="0">
              <a:solidFill>
                <a:srgbClr val="333333"/>
              </a:solidFill>
              <a:effectLst/>
              <a:latin typeface="Arial" panose="020B0604020202020204" pitchFamily="34" charset="0"/>
            </a:endParaRPr>
          </a:p>
        </p:txBody>
      </p:sp>
      <p:sp>
        <p:nvSpPr>
          <p:cNvPr id="9" name="TextBox 8">
            <a:extLst>
              <a:ext uri="{FF2B5EF4-FFF2-40B4-BE49-F238E27FC236}">
                <a16:creationId xmlns:a16="http://schemas.microsoft.com/office/drawing/2014/main" id="{F54779EF-8E3F-97E9-1246-EEC353C43428}"/>
              </a:ext>
            </a:extLst>
          </p:cNvPr>
          <p:cNvSpPr txBox="1"/>
          <p:nvPr/>
        </p:nvSpPr>
        <p:spPr>
          <a:xfrm>
            <a:off x="685736" y="4628616"/>
            <a:ext cx="10367355" cy="923330"/>
          </a:xfrm>
          <a:prstGeom prst="rect">
            <a:avLst/>
          </a:prstGeom>
          <a:solidFill>
            <a:schemeClr val="bg1"/>
          </a:solidFill>
        </p:spPr>
        <p:txBody>
          <a:bodyPr wrap="square">
            <a:spAutoFit/>
          </a:bodyPr>
          <a:lstStyle/>
          <a:p>
            <a:endParaRPr lang="en-US" b="0" i="0" dirty="0">
              <a:solidFill>
                <a:srgbClr val="333333"/>
              </a:solidFill>
              <a:effectLst/>
              <a:latin typeface="Arial" panose="020B0604020202020204" pitchFamily="34" charset="0"/>
            </a:endParaRPr>
          </a:p>
          <a:p>
            <a:r>
              <a:rPr lang="en-US" b="0" i="0" dirty="0">
                <a:solidFill>
                  <a:srgbClr val="333333"/>
                </a:solidFill>
                <a:effectLst/>
                <a:latin typeface="Arial" panose="020B0604020202020204" pitchFamily="34" charset="0"/>
              </a:rPr>
              <a:t>(d) A designated representative shall be presumed to be a fiduciary…</a:t>
            </a:r>
          </a:p>
          <a:p>
            <a:endParaRPr lang="en-US" dirty="0"/>
          </a:p>
        </p:txBody>
      </p:sp>
    </p:spTree>
    <p:extLst>
      <p:ext uri="{BB962C8B-B14F-4D97-AF65-F5344CB8AC3E}">
        <p14:creationId xmlns:p14="http://schemas.microsoft.com/office/powerpoint/2010/main" val="139982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23</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err="1"/>
              <a:t>Designated</a:t>
            </a:r>
            <a:r>
              <a:rPr lang="es-ES" dirty="0"/>
              <a:t> Representative - 12 </a:t>
            </a:r>
            <a:r>
              <a:rPr lang="es-ES" i="1" dirty="0"/>
              <a:t>Del. C. </a:t>
            </a:r>
            <a:r>
              <a:rPr lang="es-ES" dirty="0"/>
              <a:t>§ 3339</a:t>
            </a:r>
            <a:endParaRPr lang="en-US" dirty="0"/>
          </a:p>
        </p:txBody>
      </p:sp>
      <p:sp>
        <p:nvSpPr>
          <p:cNvPr id="3" name="TextBox 2">
            <a:extLst>
              <a:ext uri="{FF2B5EF4-FFF2-40B4-BE49-F238E27FC236}">
                <a16:creationId xmlns:a16="http://schemas.microsoft.com/office/drawing/2014/main" id="{55426B08-7E8A-09AB-EE9B-7AD58DEE7665}"/>
              </a:ext>
            </a:extLst>
          </p:cNvPr>
          <p:cNvSpPr txBox="1"/>
          <p:nvPr/>
        </p:nvSpPr>
        <p:spPr>
          <a:xfrm>
            <a:off x="512944" y="948621"/>
            <a:ext cx="11202422" cy="5355312"/>
          </a:xfrm>
          <a:prstGeom prst="rect">
            <a:avLst/>
          </a:prstGeom>
          <a:solidFill>
            <a:schemeClr val="bg1"/>
          </a:solidFill>
        </p:spPr>
        <p:txBody>
          <a:bodyPr wrap="square">
            <a:spAutoFit/>
          </a:bodyPr>
          <a:lstStyle/>
          <a:p>
            <a:pPr algn="l"/>
            <a:r>
              <a:rPr lang="en-US" b="0" i="0" dirty="0">
                <a:solidFill>
                  <a:srgbClr val="333333"/>
                </a:solidFill>
                <a:effectLst/>
                <a:latin typeface="Arial" panose="020B0604020202020204" pitchFamily="34" charset="0"/>
              </a:rPr>
              <a:t>(4) To the extent that a designated representative is not appointed and serving in accordance with paragraphs (a)(1) through (a)(3) of this section, appointment by the trustor to act as designated representative for 1 or more beneficiaries, including a minor beneficiary, a beneficiary who is incapacitated, an unborn beneficiary, or a beneficiary whose identity or location is unknown and not reasonably ascertainable; provided, however, when a trustor is appointing a designated representative for purposes of paragraph (b)(2) of this section:</a:t>
            </a:r>
          </a:p>
          <a:p>
            <a:pPr algn="l"/>
            <a:r>
              <a:rPr lang="en-US" b="0" i="0" dirty="0">
                <a:solidFill>
                  <a:srgbClr val="333333"/>
                </a:solidFill>
                <a:effectLst/>
                <a:latin typeface="Arial" panose="020B0604020202020204" pitchFamily="34" charset="0"/>
              </a:rPr>
              <a:t>	a. The appointed designated representative shall serve in a fiduciary capacity, notwithstanding any provision to the contrary in the governing instrument;</a:t>
            </a:r>
          </a:p>
          <a:p>
            <a:pPr algn="l"/>
            <a:r>
              <a:rPr lang="en-US" b="0" i="0" dirty="0">
                <a:solidFill>
                  <a:srgbClr val="333333"/>
                </a:solidFill>
                <a:effectLst/>
                <a:latin typeface="Arial" panose="020B0604020202020204" pitchFamily="34" charset="0"/>
              </a:rPr>
              <a:t>	b. The appointed designated representative must not be the trustor or related or subordinate to the trustor within the meaning of § 672(c) of the Internal Revenue Code of 1986 [26 U.S.C. § 672(c)], as amended; and</a:t>
            </a:r>
          </a:p>
          <a:p>
            <a:pPr algn="l"/>
            <a:r>
              <a:rPr lang="en-US" b="0" i="0" dirty="0">
                <a:solidFill>
                  <a:srgbClr val="333333"/>
                </a:solidFill>
                <a:effectLst/>
                <a:latin typeface="Arial" panose="020B0604020202020204" pitchFamily="34" charset="0"/>
              </a:rPr>
              <a:t>	c. The trustor, within 30 days of appointment of the designated representative under this paragraph (a)(4) for a living, minor beneficiary or for an incapacitated beneficiary, must provide written notice to the surviving and competent parent or parents or custodial parent (in cases where 1 parent has sole custody of the beneficiary), or guardian of the property of the beneficiary who will be represented by the appointed designated representative; or</a:t>
            </a:r>
          </a:p>
          <a:p>
            <a:pPr algn="l"/>
            <a:r>
              <a:rPr lang="en-US" b="0" i="0" dirty="0">
                <a:solidFill>
                  <a:srgbClr val="333333"/>
                </a:solidFill>
                <a:effectLst/>
                <a:latin typeface="Arial" panose="020B0604020202020204" pitchFamily="34" charset="0"/>
              </a:rPr>
              <a:t>(5) To the extent that a designated representative is not appointed and serving in accordance with paragraphs (a)(1) through (4) of this section, appointment by a beneficiary to act as a designated representative of such beneficiary.</a:t>
            </a:r>
          </a:p>
        </p:txBody>
      </p:sp>
    </p:spTree>
    <p:extLst>
      <p:ext uri="{BB962C8B-B14F-4D97-AF65-F5344CB8AC3E}">
        <p14:creationId xmlns:p14="http://schemas.microsoft.com/office/powerpoint/2010/main" val="62225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24</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a:t>Virtual </a:t>
            </a:r>
            <a:r>
              <a:rPr lang="es-ES" dirty="0" err="1"/>
              <a:t>representation</a:t>
            </a:r>
            <a:r>
              <a:rPr lang="es-ES" dirty="0"/>
              <a:t> - 12 </a:t>
            </a:r>
            <a:r>
              <a:rPr lang="es-ES" i="1" dirty="0"/>
              <a:t>Del. C. </a:t>
            </a:r>
            <a:r>
              <a:rPr lang="es-ES" dirty="0"/>
              <a:t>§ 3547</a:t>
            </a:r>
            <a:endParaRPr lang="en-US" dirty="0"/>
          </a:p>
        </p:txBody>
      </p:sp>
      <p:sp>
        <p:nvSpPr>
          <p:cNvPr id="3" name="TextBox 2">
            <a:extLst>
              <a:ext uri="{FF2B5EF4-FFF2-40B4-BE49-F238E27FC236}">
                <a16:creationId xmlns:a16="http://schemas.microsoft.com/office/drawing/2014/main" id="{55426B08-7E8A-09AB-EE9B-7AD58DEE7665}"/>
              </a:ext>
            </a:extLst>
          </p:cNvPr>
          <p:cNvSpPr txBox="1"/>
          <p:nvPr/>
        </p:nvSpPr>
        <p:spPr>
          <a:xfrm>
            <a:off x="512944" y="948621"/>
            <a:ext cx="11202422" cy="369332"/>
          </a:xfrm>
          <a:prstGeom prst="rect">
            <a:avLst/>
          </a:prstGeom>
          <a:solidFill>
            <a:schemeClr val="bg1"/>
          </a:solidFill>
        </p:spPr>
        <p:txBody>
          <a:bodyPr wrap="square">
            <a:spAutoFit/>
          </a:bodyPr>
          <a:lstStyle/>
          <a:p>
            <a:pPr algn="l"/>
            <a:endParaRPr lang="en-US" b="0" i="0" dirty="0">
              <a:solidFill>
                <a:srgbClr val="333333"/>
              </a:solidFill>
              <a:effectLst/>
              <a:latin typeface="Arial" panose="020B0604020202020204" pitchFamily="34" charset="0"/>
            </a:endParaRPr>
          </a:p>
        </p:txBody>
      </p:sp>
      <p:pic>
        <p:nvPicPr>
          <p:cNvPr id="5" name="Picture 4">
            <a:extLst>
              <a:ext uri="{FF2B5EF4-FFF2-40B4-BE49-F238E27FC236}">
                <a16:creationId xmlns:a16="http://schemas.microsoft.com/office/drawing/2014/main" id="{0F592CF6-B463-340A-528E-B95BAB475B87}"/>
              </a:ext>
            </a:extLst>
          </p:cNvPr>
          <p:cNvPicPr>
            <a:picLocks noChangeAspect="1"/>
          </p:cNvPicPr>
          <p:nvPr/>
        </p:nvPicPr>
        <p:blipFill>
          <a:blip r:embed="rId3"/>
          <a:stretch>
            <a:fillRect/>
          </a:stretch>
        </p:blipFill>
        <p:spPr>
          <a:xfrm>
            <a:off x="3202210" y="1033219"/>
            <a:ext cx="4142887" cy="5128262"/>
          </a:xfrm>
          <a:prstGeom prst="rect">
            <a:avLst/>
          </a:prstGeom>
        </p:spPr>
      </p:pic>
    </p:spTree>
    <p:extLst>
      <p:ext uri="{BB962C8B-B14F-4D97-AF65-F5344CB8AC3E}">
        <p14:creationId xmlns:p14="http://schemas.microsoft.com/office/powerpoint/2010/main" val="393645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25</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a:t>Virtual </a:t>
            </a:r>
            <a:r>
              <a:rPr lang="es-ES" dirty="0" err="1"/>
              <a:t>representation</a:t>
            </a:r>
            <a:r>
              <a:rPr lang="es-ES" dirty="0"/>
              <a:t> - 12 </a:t>
            </a:r>
            <a:r>
              <a:rPr lang="es-ES" i="1" dirty="0"/>
              <a:t>Del. C. </a:t>
            </a:r>
            <a:r>
              <a:rPr lang="es-ES" dirty="0"/>
              <a:t>§ 3547</a:t>
            </a:r>
            <a:endParaRPr lang="en-US" dirty="0"/>
          </a:p>
        </p:txBody>
      </p:sp>
      <p:sp>
        <p:nvSpPr>
          <p:cNvPr id="3" name="TextBox 2">
            <a:extLst>
              <a:ext uri="{FF2B5EF4-FFF2-40B4-BE49-F238E27FC236}">
                <a16:creationId xmlns:a16="http://schemas.microsoft.com/office/drawing/2014/main" id="{55426B08-7E8A-09AB-EE9B-7AD58DEE7665}"/>
              </a:ext>
            </a:extLst>
          </p:cNvPr>
          <p:cNvSpPr txBox="1"/>
          <p:nvPr/>
        </p:nvSpPr>
        <p:spPr>
          <a:xfrm>
            <a:off x="512944" y="948621"/>
            <a:ext cx="11202422" cy="369332"/>
          </a:xfrm>
          <a:prstGeom prst="rect">
            <a:avLst/>
          </a:prstGeom>
          <a:solidFill>
            <a:schemeClr val="bg1"/>
          </a:solidFill>
        </p:spPr>
        <p:txBody>
          <a:bodyPr wrap="square">
            <a:spAutoFit/>
          </a:bodyPr>
          <a:lstStyle/>
          <a:p>
            <a:pPr algn="l"/>
            <a:endParaRPr lang="en-US" b="0" i="0" dirty="0">
              <a:solidFill>
                <a:srgbClr val="333333"/>
              </a:solidFill>
              <a:effectLst/>
              <a:latin typeface="Arial" panose="020B0604020202020204" pitchFamily="34" charset="0"/>
            </a:endParaRPr>
          </a:p>
        </p:txBody>
      </p:sp>
      <p:pic>
        <p:nvPicPr>
          <p:cNvPr id="5" name="Picture 4">
            <a:extLst>
              <a:ext uri="{FF2B5EF4-FFF2-40B4-BE49-F238E27FC236}">
                <a16:creationId xmlns:a16="http://schemas.microsoft.com/office/drawing/2014/main" id="{0F592CF6-B463-340A-528E-B95BAB475B87}"/>
              </a:ext>
            </a:extLst>
          </p:cNvPr>
          <p:cNvPicPr>
            <a:picLocks noChangeAspect="1"/>
          </p:cNvPicPr>
          <p:nvPr/>
        </p:nvPicPr>
        <p:blipFill>
          <a:blip r:embed="rId3"/>
          <a:stretch>
            <a:fillRect/>
          </a:stretch>
        </p:blipFill>
        <p:spPr>
          <a:xfrm>
            <a:off x="3202210" y="1033219"/>
            <a:ext cx="4142887" cy="5128262"/>
          </a:xfrm>
          <a:prstGeom prst="rect">
            <a:avLst/>
          </a:prstGeom>
        </p:spPr>
      </p:pic>
      <p:sp>
        <p:nvSpPr>
          <p:cNvPr id="6" name="TextBox 5">
            <a:extLst>
              <a:ext uri="{FF2B5EF4-FFF2-40B4-BE49-F238E27FC236}">
                <a16:creationId xmlns:a16="http://schemas.microsoft.com/office/drawing/2014/main" id="{4B425282-1A83-5E20-AD13-3E39D41FFEC5}"/>
              </a:ext>
            </a:extLst>
          </p:cNvPr>
          <p:cNvSpPr txBox="1"/>
          <p:nvPr/>
        </p:nvSpPr>
        <p:spPr>
          <a:xfrm>
            <a:off x="1589461" y="2499258"/>
            <a:ext cx="9298304" cy="2031325"/>
          </a:xfrm>
          <a:prstGeom prst="rect">
            <a:avLst/>
          </a:prstGeom>
          <a:solidFill>
            <a:schemeClr val="bg1"/>
          </a:solidFill>
        </p:spPr>
        <p:txBody>
          <a:bodyPr wrap="square">
            <a:spAutoFit/>
          </a:bodyPr>
          <a:lstStyle/>
          <a:p>
            <a:endParaRPr lang="en-US" b="0" i="0" dirty="0">
              <a:solidFill>
                <a:srgbClr val="333333"/>
              </a:solidFill>
              <a:effectLst/>
              <a:latin typeface="Arial" panose="020B0604020202020204" pitchFamily="34" charset="0"/>
            </a:endParaRPr>
          </a:p>
          <a:p>
            <a:r>
              <a:rPr lang="en-US" b="0" i="0" dirty="0">
                <a:solidFill>
                  <a:srgbClr val="333333"/>
                </a:solidFill>
                <a:effectLst/>
                <a:latin typeface="Arial" panose="020B0604020202020204" pitchFamily="34" charset="0"/>
              </a:rPr>
              <a:t>(a)(1) Unless otherwise represented… a person… may for all purposes be represented by and bound by another</a:t>
            </a:r>
            <a:r>
              <a:rPr lang="en-US" dirty="0">
                <a:solidFill>
                  <a:srgbClr val="333333"/>
                </a:solidFill>
                <a:latin typeface="Arial" panose="020B0604020202020204" pitchFamily="34" charset="0"/>
              </a:rPr>
              <a:t>…</a:t>
            </a:r>
            <a:r>
              <a:rPr lang="en-US" b="0" i="0" dirty="0">
                <a:solidFill>
                  <a:srgbClr val="333333"/>
                </a:solidFill>
                <a:effectLst/>
                <a:latin typeface="Arial" panose="020B0604020202020204" pitchFamily="34" charset="0"/>
              </a:rPr>
              <a:t> who has a </a:t>
            </a:r>
            <a:r>
              <a:rPr lang="en-US" b="1" i="1" dirty="0">
                <a:solidFill>
                  <a:srgbClr val="333333"/>
                </a:solidFill>
                <a:effectLst/>
                <a:latin typeface="Arial" panose="020B0604020202020204" pitchFamily="34" charset="0"/>
              </a:rPr>
              <a:t>substantially identical interest with respect to the particular question</a:t>
            </a:r>
            <a:r>
              <a:rPr lang="en-US" b="0" i="0" dirty="0">
                <a:solidFill>
                  <a:srgbClr val="333333"/>
                </a:solidFill>
                <a:effectLst/>
                <a:latin typeface="Arial" panose="020B0604020202020204" pitchFamily="34" charset="0"/>
              </a:rPr>
              <a:t> or dispute but only to the extent that there is </a:t>
            </a:r>
            <a:r>
              <a:rPr lang="en-US" b="1" i="1" dirty="0">
                <a:solidFill>
                  <a:srgbClr val="333333"/>
                </a:solidFill>
                <a:effectLst/>
                <a:latin typeface="Arial" panose="020B0604020202020204" pitchFamily="34" charset="0"/>
              </a:rPr>
              <a:t>no material conflict of interest </a:t>
            </a:r>
            <a:r>
              <a:rPr lang="en-US" b="0" i="0" dirty="0">
                <a:solidFill>
                  <a:srgbClr val="333333"/>
                </a:solidFill>
                <a:effectLst/>
                <a:latin typeface="Arial" panose="020B0604020202020204" pitchFamily="34" charset="0"/>
              </a:rPr>
              <a:t>between the representative and the person represented with respect to the particular question or dispute…</a:t>
            </a:r>
          </a:p>
          <a:p>
            <a:endParaRPr lang="en-US" dirty="0"/>
          </a:p>
        </p:txBody>
      </p:sp>
    </p:spTree>
    <p:extLst>
      <p:ext uri="{BB962C8B-B14F-4D97-AF65-F5344CB8AC3E}">
        <p14:creationId xmlns:p14="http://schemas.microsoft.com/office/powerpoint/2010/main" val="163318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26</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s-ES" dirty="0"/>
              <a:t>Virtual </a:t>
            </a:r>
            <a:r>
              <a:rPr lang="es-ES" dirty="0" err="1"/>
              <a:t>representation</a:t>
            </a:r>
            <a:r>
              <a:rPr lang="es-ES" dirty="0"/>
              <a:t> - 12 </a:t>
            </a:r>
            <a:r>
              <a:rPr lang="es-ES" i="1" dirty="0"/>
              <a:t>Del. C. </a:t>
            </a:r>
            <a:r>
              <a:rPr lang="es-ES" dirty="0"/>
              <a:t>§ 3547</a:t>
            </a:r>
            <a:endParaRPr lang="en-US" dirty="0"/>
          </a:p>
        </p:txBody>
      </p:sp>
      <p:sp>
        <p:nvSpPr>
          <p:cNvPr id="3" name="TextBox 2">
            <a:extLst>
              <a:ext uri="{FF2B5EF4-FFF2-40B4-BE49-F238E27FC236}">
                <a16:creationId xmlns:a16="http://schemas.microsoft.com/office/drawing/2014/main" id="{55426B08-7E8A-09AB-EE9B-7AD58DEE7665}"/>
              </a:ext>
            </a:extLst>
          </p:cNvPr>
          <p:cNvSpPr txBox="1"/>
          <p:nvPr/>
        </p:nvSpPr>
        <p:spPr>
          <a:xfrm>
            <a:off x="512944" y="948621"/>
            <a:ext cx="11202422" cy="369332"/>
          </a:xfrm>
          <a:prstGeom prst="rect">
            <a:avLst/>
          </a:prstGeom>
          <a:solidFill>
            <a:schemeClr val="bg1"/>
          </a:solidFill>
        </p:spPr>
        <p:txBody>
          <a:bodyPr wrap="square">
            <a:spAutoFit/>
          </a:bodyPr>
          <a:lstStyle/>
          <a:p>
            <a:pPr algn="l"/>
            <a:endParaRPr lang="en-US" b="0" i="0" dirty="0">
              <a:solidFill>
                <a:srgbClr val="333333"/>
              </a:solidFill>
              <a:effectLst/>
              <a:latin typeface="Arial" panose="020B0604020202020204" pitchFamily="34" charset="0"/>
            </a:endParaRPr>
          </a:p>
        </p:txBody>
      </p:sp>
      <p:pic>
        <p:nvPicPr>
          <p:cNvPr id="5" name="Picture 4">
            <a:extLst>
              <a:ext uri="{FF2B5EF4-FFF2-40B4-BE49-F238E27FC236}">
                <a16:creationId xmlns:a16="http://schemas.microsoft.com/office/drawing/2014/main" id="{0F592CF6-B463-340A-528E-B95BAB475B87}"/>
              </a:ext>
            </a:extLst>
          </p:cNvPr>
          <p:cNvPicPr>
            <a:picLocks noChangeAspect="1"/>
          </p:cNvPicPr>
          <p:nvPr/>
        </p:nvPicPr>
        <p:blipFill>
          <a:blip r:embed="rId3"/>
          <a:stretch>
            <a:fillRect/>
          </a:stretch>
        </p:blipFill>
        <p:spPr>
          <a:xfrm>
            <a:off x="3202210" y="1033219"/>
            <a:ext cx="4142887" cy="5128262"/>
          </a:xfrm>
          <a:prstGeom prst="rect">
            <a:avLst/>
          </a:prstGeom>
        </p:spPr>
      </p:pic>
      <p:sp>
        <p:nvSpPr>
          <p:cNvPr id="6" name="TextBox 5">
            <a:extLst>
              <a:ext uri="{FF2B5EF4-FFF2-40B4-BE49-F238E27FC236}">
                <a16:creationId xmlns:a16="http://schemas.microsoft.com/office/drawing/2014/main" id="{176BB86F-8738-5B0D-B9E0-12EFF02900C6}"/>
              </a:ext>
            </a:extLst>
          </p:cNvPr>
          <p:cNvSpPr txBox="1"/>
          <p:nvPr/>
        </p:nvSpPr>
        <p:spPr>
          <a:xfrm>
            <a:off x="838201" y="2147468"/>
            <a:ext cx="10515599" cy="3416320"/>
          </a:xfrm>
          <a:prstGeom prst="rect">
            <a:avLst/>
          </a:prstGeom>
          <a:solidFill>
            <a:schemeClr val="bg1"/>
          </a:solidFill>
        </p:spPr>
        <p:txBody>
          <a:bodyPr wrap="square">
            <a:spAutoFit/>
          </a:bodyPr>
          <a:lstStyle/>
          <a:p>
            <a:pPr algn="l"/>
            <a:endParaRPr lang="en-US" b="0" i="0" dirty="0">
              <a:solidFill>
                <a:srgbClr val="333333"/>
              </a:solidFill>
              <a:effectLst/>
              <a:latin typeface="Arial" panose="020B0604020202020204" pitchFamily="34" charset="0"/>
            </a:endParaRPr>
          </a:p>
          <a:p>
            <a:pPr algn="l"/>
            <a:r>
              <a:rPr lang="en-US" b="0" i="0" dirty="0">
                <a:solidFill>
                  <a:srgbClr val="333333"/>
                </a:solidFill>
                <a:effectLst/>
                <a:latin typeface="Arial" panose="020B0604020202020204" pitchFamily="34" charset="0"/>
              </a:rPr>
              <a:t>(a)(1) Unless otherwise represented</a:t>
            </a:r>
            <a:r>
              <a:rPr lang="en-US" dirty="0">
                <a:solidFill>
                  <a:srgbClr val="333333"/>
                </a:solidFill>
                <a:latin typeface="Arial" panose="020B0604020202020204" pitchFamily="34" charset="0"/>
              </a:rPr>
              <a:t>…</a:t>
            </a:r>
            <a:r>
              <a:rPr lang="en-US" b="0" i="0" dirty="0">
                <a:solidFill>
                  <a:srgbClr val="333333"/>
                </a:solidFill>
                <a:effectLst/>
                <a:latin typeface="Arial" panose="020B0604020202020204" pitchFamily="34" charset="0"/>
              </a:rPr>
              <a:t> </a:t>
            </a:r>
            <a:r>
              <a:rPr lang="en-US" b="1" i="1" dirty="0">
                <a:solidFill>
                  <a:srgbClr val="333333"/>
                </a:solidFill>
                <a:effectLst/>
                <a:latin typeface="Arial" panose="020B0604020202020204" pitchFamily="34" charset="0"/>
              </a:rPr>
              <a:t>a person… may for all purposes be represented by and bound by another, or by the designated representative of another</a:t>
            </a:r>
            <a:r>
              <a:rPr lang="en-US" b="0" i="0" dirty="0">
                <a:solidFill>
                  <a:srgbClr val="333333"/>
                </a:solidFill>
                <a:effectLst/>
                <a:latin typeface="Arial" panose="020B0604020202020204" pitchFamily="34" charset="0"/>
              </a:rPr>
              <a:t>, who has a substantially identical interest with respect to the particular question or dispute but only to the extent that there is no material conflict of interest between the representative and the person represented with respect to the particular question or dispute.</a:t>
            </a:r>
          </a:p>
          <a:p>
            <a:pPr marL="342900" indent="-342900" algn="l">
              <a:buAutoNum type="alphaLcParenBoth"/>
            </a:pPr>
            <a:endParaRPr lang="en-US" b="0" i="0" dirty="0">
              <a:solidFill>
                <a:srgbClr val="333333"/>
              </a:solidFill>
              <a:effectLst/>
              <a:latin typeface="Arial" panose="020B0604020202020204" pitchFamily="34" charset="0"/>
            </a:endParaRPr>
          </a:p>
          <a:p>
            <a:pPr algn="l"/>
            <a:r>
              <a:rPr lang="en-US" b="0" i="0" dirty="0">
                <a:solidFill>
                  <a:srgbClr val="333333"/>
                </a:solidFill>
                <a:effectLst/>
                <a:latin typeface="Arial" panose="020B0604020202020204" pitchFamily="34" charset="0"/>
              </a:rPr>
              <a:t>(a)(2) Notwithstanding paragraph (a)(1) of this section, </a:t>
            </a:r>
            <a:r>
              <a:rPr lang="en-US" b="1" i="1" dirty="0">
                <a:solidFill>
                  <a:srgbClr val="333333"/>
                </a:solidFill>
                <a:effectLst/>
                <a:latin typeface="Arial" panose="020B0604020202020204" pitchFamily="34" charset="0"/>
              </a:rPr>
              <a:t>a designated representative of another may not represent or bind a… person if there is a material conflict of interest with respect to the particular question or dispute between the designated representative and the… [represented] person</a:t>
            </a:r>
            <a:r>
              <a:rPr lang="en-US" b="0" i="0" dirty="0">
                <a:solidFill>
                  <a:srgbClr val="333333"/>
                </a:solidFill>
                <a:effectLst/>
                <a:latin typeface="Arial" panose="020B0604020202020204" pitchFamily="34" charset="0"/>
              </a:rPr>
              <a:t>.</a:t>
            </a:r>
          </a:p>
          <a:p>
            <a:pPr algn="l"/>
            <a:endParaRPr 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569604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en blocks with question marks">
            <a:extLst>
              <a:ext uri="{FF2B5EF4-FFF2-40B4-BE49-F238E27FC236}">
                <a16:creationId xmlns:a16="http://schemas.microsoft.com/office/drawing/2014/main" id="{805DF928-9E69-B636-7C4A-79F484B34CFA}"/>
              </a:ext>
            </a:extLst>
          </p:cNvPr>
          <p:cNvPicPr>
            <a:picLocks noChangeAspect="1"/>
          </p:cNvPicPr>
          <p:nvPr/>
        </p:nvPicPr>
        <p:blipFill>
          <a:blip r:embed="rId3">
            <a:extLst>
              <a:ext uri="{28A0092B-C50C-407E-A947-70E740481C1C}">
                <a14:useLocalDpi xmlns:a14="http://schemas.microsoft.com/office/drawing/2010/main" val="0"/>
              </a:ext>
            </a:extLst>
          </a:blip>
          <a:srcRect l="25138" r="25138"/>
          <a:stretch/>
        </p:blipFill>
        <p:spPr>
          <a:xfrm>
            <a:off x="7076864" y="10"/>
            <a:ext cx="5115137" cy="6857990"/>
          </a:xfrm>
          <a:prstGeom prst="rect">
            <a:avLst/>
          </a:prstGeom>
          <a:noFill/>
        </p:spPr>
      </p:pic>
      <p:sp>
        <p:nvSpPr>
          <p:cNvPr id="3" name="Title 2">
            <a:extLst>
              <a:ext uri="{FF2B5EF4-FFF2-40B4-BE49-F238E27FC236}">
                <a16:creationId xmlns:a16="http://schemas.microsoft.com/office/drawing/2014/main" id="{4DD88DA0-870D-3F05-4B3E-4C31CDB1AE38}"/>
              </a:ext>
            </a:extLst>
          </p:cNvPr>
          <p:cNvSpPr>
            <a:spLocks noGrp="1"/>
          </p:cNvSpPr>
          <p:nvPr>
            <p:ph type="title"/>
          </p:nvPr>
        </p:nvSpPr>
        <p:spPr>
          <a:xfrm>
            <a:off x="569023" y="1709740"/>
            <a:ext cx="5982123" cy="2852737"/>
          </a:xfrm>
        </p:spPr>
        <p:txBody>
          <a:bodyPr anchor="ctr">
            <a:normAutofit/>
          </a:bodyPr>
          <a:lstStyle/>
          <a:p>
            <a:r>
              <a:rPr lang="en-US" dirty="0"/>
              <a:t>Questions?</a:t>
            </a:r>
          </a:p>
        </p:txBody>
      </p:sp>
    </p:spTree>
    <p:extLst>
      <p:ext uri="{BB962C8B-B14F-4D97-AF65-F5344CB8AC3E}">
        <p14:creationId xmlns:p14="http://schemas.microsoft.com/office/powerpoint/2010/main" val="309181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72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3</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Distinguishing Rev. rul. 2004-64</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buNone/>
            </a:pPr>
            <a:r>
              <a:rPr lang="en-US" sz="2400" dirty="0"/>
              <a:t>Continuum:</a:t>
            </a:r>
          </a:p>
          <a:p>
            <a:pPr marL="457200" indent="-457200">
              <a:buAutoNum type="arabicPeriod"/>
            </a:pPr>
            <a:r>
              <a:rPr lang="en-US" sz="2400" dirty="0"/>
              <a:t>Original trust provides for reimbursement of grantor’s income tax on trust’s income. </a:t>
            </a:r>
          </a:p>
          <a:p>
            <a:pPr marL="457200" indent="-457200">
              <a:buAutoNum type="arabicPeriod"/>
            </a:pPr>
            <a:r>
              <a:rPr lang="en-US" sz="2400" dirty="0"/>
              <a:t>State law provides a reimbursement right for grantor’s income tax on trust’s income</a:t>
            </a:r>
          </a:p>
          <a:p>
            <a:pPr marL="457200" indent="-457200">
              <a:buAutoNum type="arabicPeriod"/>
            </a:pPr>
            <a:r>
              <a:rPr lang="en-US" sz="2400" dirty="0"/>
              <a:t>State law enacted after trust created provides a reimbursement right</a:t>
            </a:r>
          </a:p>
          <a:p>
            <a:pPr marL="457200" indent="-457200">
              <a:buAutoNum type="arabicPeriod"/>
            </a:pPr>
            <a:r>
              <a:rPr lang="en-US" sz="2400" dirty="0"/>
              <a:t>Trust modified to include a reimbursement right</a:t>
            </a:r>
          </a:p>
          <a:p>
            <a:pPr marL="457200" indent="-457200">
              <a:buAutoNum type="arabicPeriod"/>
            </a:pPr>
            <a:endParaRPr lang="en-US" sz="2400" dirty="0"/>
          </a:p>
          <a:p>
            <a:pPr marL="0" indent="0">
              <a:buNone/>
            </a:pPr>
            <a:r>
              <a:rPr lang="en-US" sz="2400" dirty="0"/>
              <a:t>CCA:  “This is distinguishable from the situations in Rev. Rul. 2004-64 where the original governing instrument provided for a mandatory or discretionary right to reimbursement for the grantor’s payment of the income tax.”  </a:t>
            </a:r>
          </a:p>
          <a:p>
            <a:pPr marL="0" indent="0">
              <a:buNone/>
            </a:pPr>
            <a:endParaRPr lang="en-US" sz="2400" dirty="0"/>
          </a:p>
        </p:txBody>
      </p:sp>
    </p:spTree>
    <p:extLst>
      <p:ext uri="{BB962C8B-B14F-4D97-AF65-F5344CB8AC3E}">
        <p14:creationId xmlns:p14="http://schemas.microsoft.com/office/powerpoint/2010/main" val="225945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4</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CONSENT vs. failure to object</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buNone/>
            </a:pPr>
            <a:r>
              <a:rPr lang="en-US" sz="2400" dirty="0"/>
              <a:t>Facts in CCA state that the beneficiaries consented to the trust modification.  </a:t>
            </a:r>
          </a:p>
          <a:p>
            <a:pPr marL="0" indent="0">
              <a:buNone/>
            </a:pPr>
            <a:endParaRPr lang="en-US" sz="2400" dirty="0"/>
          </a:p>
          <a:p>
            <a:pPr marL="0" indent="0">
              <a:buNone/>
            </a:pPr>
            <a:r>
              <a:rPr lang="en-US" sz="2400" dirty="0"/>
              <a:t>But CCA goes on to state:  “The result would be the same if the modification was pursuant to a state statute that provides beneficiaries with a right to notice and a right to object to the modification and a beneficiary fails to exercise their right to object.”  </a:t>
            </a:r>
          </a:p>
        </p:txBody>
      </p:sp>
    </p:spTree>
    <p:extLst>
      <p:ext uri="{BB962C8B-B14F-4D97-AF65-F5344CB8AC3E}">
        <p14:creationId xmlns:p14="http://schemas.microsoft.com/office/powerpoint/2010/main" val="163753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5</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Valuation of gift</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buNone/>
            </a:pPr>
            <a:r>
              <a:rPr lang="en-US" sz="2400" dirty="0"/>
              <a:t>CCA concludes:</a:t>
            </a:r>
          </a:p>
          <a:p>
            <a:pPr marL="0" indent="0">
              <a:buNone/>
            </a:pPr>
            <a:r>
              <a:rPr lang="en-US" sz="2400" dirty="0"/>
              <a:t>“As a result of the Year 2 modification, Child and Child’s issue each have made a gift of a portion of their respective interest in income and/or principal.”</a:t>
            </a:r>
          </a:p>
          <a:p>
            <a:pPr marL="0" indent="0">
              <a:buNone/>
            </a:pPr>
            <a:r>
              <a:rPr lang="en-US" sz="2400" dirty="0"/>
              <a:t>Footnote No. 2:  “Although the determination of the values of the gifts requires complex calculations, Child and Child’s issue cannot escape gift tax on the basis that the value of the gift is difficult to calculate.”  Citing </a:t>
            </a:r>
            <a:r>
              <a:rPr lang="en-US" sz="2400" u="sng" dirty="0"/>
              <a:t>Smith v. Shaughnessy</a:t>
            </a:r>
            <a:r>
              <a:rPr lang="en-US" sz="2400" dirty="0"/>
              <a:t>, 318 U.S. 176, 180 (1943).</a:t>
            </a:r>
          </a:p>
        </p:txBody>
      </p:sp>
    </p:spTree>
    <p:extLst>
      <p:ext uri="{BB962C8B-B14F-4D97-AF65-F5344CB8AC3E}">
        <p14:creationId xmlns:p14="http://schemas.microsoft.com/office/powerpoint/2010/main" val="55610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6</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What is a CCA?</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buNone/>
            </a:pPr>
            <a:r>
              <a:rPr lang="en-US" sz="2400" dirty="0"/>
              <a:t>Chief Counsel Advice:</a:t>
            </a:r>
          </a:p>
          <a:p>
            <a:r>
              <a:rPr lang="en-US" sz="2400" dirty="0"/>
              <a:t>Reflects the IRS’s litigating position in a real case</a:t>
            </a:r>
          </a:p>
          <a:p>
            <a:r>
              <a:rPr lang="en-US" sz="2400" dirty="0"/>
              <a:t>Does not reflect any input from the taxpayer</a:t>
            </a:r>
          </a:p>
          <a:p>
            <a:r>
              <a:rPr lang="en-US" sz="2400" dirty="0"/>
              <a:t>Would be a private document but for FOIA</a:t>
            </a:r>
          </a:p>
          <a:p>
            <a:r>
              <a:rPr lang="en-US" sz="2400" dirty="0"/>
              <a:t>Is an advocacy piece</a:t>
            </a:r>
          </a:p>
          <a:p>
            <a:r>
              <a:rPr lang="en-US" sz="2400" dirty="0"/>
              <a:t>Is not entitled to deference in court</a:t>
            </a:r>
          </a:p>
          <a:p>
            <a:pPr marL="0" indent="0">
              <a:buNone/>
            </a:pPr>
            <a:endParaRPr lang="en-US" sz="2400" dirty="0"/>
          </a:p>
        </p:txBody>
      </p:sp>
    </p:spTree>
    <p:extLst>
      <p:ext uri="{BB962C8B-B14F-4D97-AF65-F5344CB8AC3E}">
        <p14:creationId xmlns:p14="http://schemas.microsoft.com/office/powerpoint/2010/main" val="172133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7</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Treas. reg. §25.2511-1(</a:t>
            </a:r>
            <a:r>
              <a:rPr lang="en-US" cap="none" dirty="0"/>
              <a:t>g</a:t>
            </a:r>
            <a:r>
              <a:rPr lang="en-US" dirty="0"/>
              <a:t>)(1)</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lnSpcReduction="10000"/>
          </a:bodyPr>
          <a:lstStyle/>
          <a:p>
            <a:pPr marL="0" indent="0">
              <a:buNone/>
            </a:pPr>
            <a:r>
              <a:rPr lang="en-US" altLang="en-US" sz="2400" dirty="0"/>
              <a:t>Donative intent on the part of the transferor is not an essential element in the application of the gift tax to the transfer. The application of the tax is based on the objective facts of the transfer and the circumstances under which it is made, rather than on the subjective motives of the donor. However, there are certain types of transfers to which the tax is not applicable. It is applicable only to a transfer of a beneficial interest in property. It is not applicable to a transfer of bare legal title to a trustee. A transfer by a trustee of trust property in which he has no beneficial interest does not constitute a gift by the trustee (but such a transfer may constitute a gift by the creator of the trust, if until the transfer he had the power to change the beneficiaries by amending or revoking the trust). The gift tax is not applicable to a transfer for a full and adequate consideration in money or money's worth, or to ordinary business transactions, described in §25.2512-8.</a:t>
            </a:r>
          </a:p>
          <a:p>
            <a:pPr marL="0" indent="0">
              <a:buNone/>
            </a:pPr>
            <a:endParaRPr lang="en-US" altLang="en-US" sz="2400" dirty="0"/>
          </a:p>
          <a:p>
            <a:pPr marL="0" indent="0">
              <a:buNone/>
            </a:pPr>
            <a:r>
              <a:rPr lang="en-US" sz="2400" dirty="0"/>
              <a:t>Perhaps agreeing to reimbursement of taxes is not a gratuitous transfer.  </a:t>
            </a:r>
          </a:p>
          <a:p>
            <a:pPr marL="0" indent="0">
              <a:buNone/>
            </a:pPr>
            <a:r>
              <a:rPr lang="en-US" sz="2400" dirty="0"/>
              <a:t>Grantor could renounce grantor trust powers.</a:t>
            </a:r>
          </a:p>
          <a:p>
            <a:pPr marL="0" indent="0">
              <a:buNone/>
            </a:pPr>
            <a:endParaRPr lang="en-US" altLang="en-US" sz="2400" dirty="0"/>
          </a:p>
          <a:p>
            <a:pPr marL="0" indent="0">
              <a:buNone/>
            </a:pPr>
            <a:endParaRPr lang="en-US" sz="2400" dirty="0"/>
          </a:p>
        </p:txBody>
      </p:sp>
    </p:spTree>
    <p:extLst>
      <p:ext uri="{BB962C8B-B14F-4D97-AF65-F5344CB8AC3E}">
        <p14:creationId xmlns:p14="http://schemas.microsoft.com/office/powerpoint/2010/main" val="81743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8</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Treas. reg. §25.2511-1(</a:t>
            </a:r>
            <a:r>
              <a:rPr lang="en-US" cap="none" dirty="0"/>
              <a:t>g</a:t>
            </a:r>
            <a:r>
              <a:rPr lang="en-US" dirty="0"/>
              <a:t>)(2)</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pPr marL="0" indent="0">
              <a:buNone/>
            </a:pPr>
            <a:r>
              <a:rPr lang="en-US" sz="2400" dirty="0"/>
              <a:t>What if trustee/beneficiary is constrained by an ascertainable standard.</a:t>
            </a:r>
          </a:p>
          <a:p>
            <a:pPr marL="0" indent="0">
              <a:buNone/>
            </a:pPr>
            <a:r>
              <a:rPr lang="en-US" sz="2400" dirty="0"/>
              <a:t>Support in Treas. </a:t>
            </a:r>
            <a:r>
              <a:rPr lang="en-US" altLang="en-US" sz="2400" dirty="0"/>
              <a:t>Reg. § 25.2511-1(g)(2) </a:t>
            </a:r>
            <a:r>
              <a:rPr lang="en-US" sz="2400" dirty="0"/>
              <a:t>:</a:t>
            </a:r>
          </a:p>
          <a:p>
            <a:pPr marL="0" indent="0">
              <a:buNone/>
            </a:pPr>
            <a:endParaRPr lang="en-US" sz="2400" dirty="0"/>
          </a:p>
          <a:p>
            <a:pPr marL="457200" lvl="1" indent="0">
              <a:buNone/>
            </a:pPr>
            <a:r>
              <a:rPr lang="en-US" altLang="en-US" sz="2400" dirty="0"/>
              <a:t>If a trustee has a beneficial interest in trust property, a transfer of the property by the trustee is not a taxable transfer if it is made pursuant to a fiduciary power the exercise or </a:t>
            </a:r>
            <a:r>
              <a:rPr lang="en-US" altLang="en-US" sz="2400" dirty="0" err="1"/>
              <a:t>nonexercise</a:t>
            </a:r>
            <a:r>
              <a:rPr lang="en-US" altLang="en-US" sz="2400" dirty="0"/>
              <a:t> of which is limited by a reasonably fixed or ascertainable standard which is set forth in the trust instrument....</a:t>
            </a:r>
          </a:p>
          <a:p>
            <a:pPr marL="457200" lvl="1" indent="0">
              <a:buNone/>
            </a:pPr>
            <a:endParaRPr lang="en-US" altLang="en-US" sz="2400" dirty="0"/>
          </a:p>
          <a:p>
            <a:pPr marL="0" indent="0">
              <a:buNone/>
            </a:pPr>
            <a:r>
              <a:rPr lang="en-US" altLang="en-US" sz="2400" dirty="0"/>
              <a:t>CCA seems to argue that trustee/beneficiary has a duty to fight against distributions to others.</a:t>
            </a:r>
          </a:p>
          <a:p>
            <a:pPr marL="0" indent="0">
              <a:buNone/>
            </a:pPr>
            <a:endParaRPr lang="en-US" sz="2400" dirty="0"/>
          </a:p>
        </p:txBody>
      </p:sp>
    </p:spTree>
    <p:extLst>
      <p:ext uri="{BB962C8B-B14F-4D97-AF65-F5344CB8AC3E}">
        <p14:creationId xmlns:p14="http://schemas.microsoft.com/office/powerpoint/2010/main" val="337056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C05E8-4464-4CD5-55E3-B39B4CC1CA3C}"/>
              </a:ext>
            </a:extLst>
          </p:cNvPr>
          <p:cNvSpPr>
            <a:spLocks noGrp="1"/>
          </p:cNvSpPr>
          <p:nvPr>
            <p:ph type="sldNum" sz="quarter" idx="4"/>
          </p:nvPr>
        </p:nvSpPr>
        <p:spPr>
          <a:xfrm>
            <a:off x="11297921" y="6383310"/>
            <a:ext cx="328132" cy="178093"/>
          </a:xfrm>
        </p:spPr>
        <p:txBody>
          <a:bodyPr anchor="ctr">
            <a:normAutofit/>
          </a:bodyPr>
          <a:lstStyle/>
          <a:p>
            <a:pPr>
              <a:spcAft>
                <a:spcPts val="600"/>
              </a:spcAft>
            </a:pPr>
            <a:fld id="{669E8FB1-A693-40F8-AB3B-DD0A7CF1172F}" type="slidenum">
              <a:rPr lang="en-US" smtClean="0"/>
              <a:pPr>
                <a:spcAft>
                  <a:spcPts val="600"/>
                </a:spcAft>
              </a:pPr>
              <a:t>9</a:t>
            </a:fld>
            <a:endParaRPr lang="en-US"/>
          </a:p>
        </p:txBody>
      </p:sp>
      <p:sp>
        <p:nvSpPr>
          <p:cNvPr id="4" name="Title 3">
            <a:extLst>
              <a:ext uri="{FF2B5EF4-FFF2-40B4-BE49-F238E27FC236}">
                <a16:creationId xmlns:a16="http://schemas.microsoft.com/office/drawing/2014/main" id="{11BF9F6B-C4EE-83BC-C00D-9B2C76E8FEB6}"/>
              </a:ext>
            </a:extLst>
          </p:cNvPr>
          <p:cNvSpPr>
            <a:spLocks noGrp="1"/>
          </p:cNvSpPr>
          <p:nvPr>
            <p:ph type="title"/>
          </p:nvPr>
        </p:nvSpPr>
        <p:spPr>
          <a:xfrm>
            <a:off x="807560" y="377825"/>
            <a:ext cx="9369833" cy="494754"/>
          </a:xfrm>
        </p:spPr>
        <p:txBody>
          <a:bodyPr anchor="t">
            <a:normAutofit/>
          </a:bodyPr>
          <a:lstStyle/>
          <a:p>
            <a:r>
              <a:rPr lang="en-US" dirty="0"/>
              <a:t>Contrary Authority</a:t>
            </a:r>
          </a:p>
        </p:txBody>
      </p:sp>
      <p:sp>
        <p:nvSpPr>
          <p:cNvPr id="6" name="Content Placeholder 5">
            <a:extLst>
              <a:ext uri="{FF2B5EF4-FFF2-40B4-BE49-F238E27FC236}">
                <a16:creationId xmlns:a16="http://schemas.microsoft.com/office/drawing/2014/main" id="{015085EB-F3D2-E43B-89EA-3DCABAEEA88F}"/>
              </a:ext>
            </a:extLst>
          </p:cNvPr>
          <p:cNvSpPr>
            <a:spLocks noGrp="1"/>
          </p:cNvSpPr>
          <p:nvPr>
            <p:ph idx="1"/>
          </p:nvPr>
        </p:nvSpPr>
        <p:spPr>
          <a:xfrm>
            <a:off x="567059" y="1551594"/>
            <a:ext cx="11057885" cy="4429822"/>
          </a:xfrm>
        </p:spPr>
        <p:txBody>
          <a:bodyPr>
            <a:normAutofit/>
          </a:bodyPr>
          <a:lstStyle/>
          <a:p>
            <a:r>
              <a:rPr lang="en-US" sz="2400" dirty="0"/>
              <a:t>DiMarco v. Commissioner (1986)</a:t>
            </a:r>
          </a:p>
          <a:p>
            <a:r>
              <a:rPr lang="en-US" sz="2400" dirty="0"/>
              <a:t>Rev. Rul. 67-370</a:t>
            </a:r>
          </a:p>
          <a:p>
            <a:r>
              <a:rPr lang="en-US" sz="2400" dirty="0"/>
              <a:t>PLR 201122007</a:t>
            </a:r>
          </a:p>
          <a:p>
            <a:endParaRPr lang="en-US" sz="2400" dirty="0"/>
          </a:p>
        </p:txBody>
      </p:sp>
    </p:spTree>
    <p:extLst>
      <p:ext uri="{BB962C8B-B14F-4D97-AF65-F5344CB8AC3E}">
        <p14:creationId xmlns:p14="http://schemas.microsoft.com/office/powerpoint/2010/main" val="944077740"/>
      </p:ext>
    </p:extLst>
  </p:cSld>
  <p:clrMapOvr>
    <a:masterClrMapping/>
  </p:clrMapOvr>
</p:sld>
</file>

<file path=ppt/theme/theme1.xml><?xml version="1.0" encoding="utf-8"?>
<a:theme xmlns:a="http://schemas.openxmlformats.org/drawingml/2006/main" name="Default Theme">
  <a:themeElements>
    <a:clrScheme name="Lowenstein color palette">
      <a:dk1>
        <a:srgbClr val="000000"/>
      </a:dk1>
      <a:lt1>
        <a:srgbClr val="FFFFFF"/>
      </a:lt1>
      <a:dk2>
        <a:srgbClr val="555454"/>
      </a:dk2>
      <a:lt2>
        <a:srgbClr val="FFFFFF"/>
      </a:lt2>
      <a:accent1>
        <a:srgbClr val="EC0029"/>
      </a:accent1>
      <a:accent2>
        <a:srgbClr val="1580C3"/>
      </a:accent2>
      <a:accent3>
        <a:srgbClr val="614577"/>
      </a:accent3>
      <a:accent4>
        <a:srgbClr val="AFAFAF"/>
      </a:accent4>
      <a:accent5>
        <a:srgbClr val="565657"/>
      </a:accent5>
      <a:accent6>
        <a:srgbClr val="000000"/>
      </a:accent6>
      <a:hlink>
        <a:srgbClr val="EC002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B9C9961B-B635-46FE-890A-DA7C4ACB7976}" vid="{DCA60536-43FF-46F6-8C29-71EF6773168B}"/>
    </a:ext>
  </a:extLst>
</a:theme>
</file>

<file path=ppt/theme/theme2.xml><?xml version="1.0" encoding="utf-8"?>
<a:theme xmlns:a="http://schemas.openxmlformats.org/drawingml/2006/main" name="Intermediate Slides">
  <a:themeElements>
    <a:clrScheme name="Lowenstein color palette">
      <a:dk1>
        <a:srgbClr val="000000"/>
      </a:dk1>
      <a:lt1>
        <a:srgbClr val="FFFFFF"/>
      </a:lt1>
      <a:dk2>
        <a:srgbClr val="555454"/>
      </a:dk2>
      <a:lt2>
        <a:srgbClr val="FFFFFF"/>
      </a:lt2>
      <a:accent1>
        <a:srgbClr val="EC0029"/>
      </a:accent1>
      <a:accent2>
        <a:srgbClr val="1580C3"/>
      </a:accent2>
      <a:accent3>
        <a:srgbClr val="614577"/>
      </a:accent3>
      <a:accent4>
        <a:srgbClr val="AFAFAF"/>
      </a:accent4>
      <a:accent5>
        <a:srgbClr val="565657"/>
      </a:accent5>
      <a:accent6>
        <a:srgbClr val="000000"/>
      </a:accent6>
      <a:hlink>
        <a:srgbClr val="EC0028"/>
      </a:hlink>
      <a:folHlink>
        <a:srgbClr val="000000"/>
      </a:folHlink>
    </a:clrScheme>
    <a:fontScheme name="Custom 48">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wenstein Pitch Template 20220629 mp REV" id="{A7D8BADD-CC5D-A944-9592-20FBD444574F}" vid="{2DF5C503-D583-A54E-8C6A-6FC9B658A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 D B P E R S ! 1 0 4 1 3 5 2 5 5 . 1 < / d o c u m e n t i d >  
     < s e n d e r i d > K A U F 6 3 5 6 < / s e n d e r i d >  
     < s e n d e r e m a i l > B K A U F M A N @ L O W E N S T E I N . C O M < / s e n d e r e m a i l >  
     < l a s t m o d i f i e d > 2 0 2 4 - 1 0 - 1 8 T 1 1 : 2 6 : 5 2 . 0 0 0 0 0 0 0 - 0 4 : 0 0 < / l a s t m o d i f i e d >  
     < d a t a b a s e > D B P E R S < / d a t a b a s e >  
 < / p r o p e r t i e s > 
</file>

<file path=customXml/itemProps1.xml><?xml version="1.0" encoding="utf-8"?>
<ds:datastoreItem xmlns:ds="http://schemas.openxmlformats.org/officeDocument/2006/customXml" ds:itemID="{7E729C6F-FC87-416F-AC62-E586BE2D7764}">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Default Theme</Template>
  <TotalTime>2695</TotalTime>
  <Words>2552</Words>
  <Application>Microsoft Office PowerPoint</Application>
  <PresentationFormat>Widescreen</PresentationFormat>
  <Paragraphs>163</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Narrow</vt:lpstr>
      <vt:lpstr>Calibri</vt:lpstr>
      <vt:lpstr>Open Sans</vt:lpstr>
      <vt:lpstr>Roboto</vt:lpstr>
      <vt:lpstr>System Font Regular</vt:lpstr>
      <vt:lpstr>Default Theme</vt:lpstr>
      <vt:lpstr>Intermediate Slides</vt:lpstr>
      <vt:lpstr>Don’t get carried away with the CCA:  Trust Modifications after CCA 202352018 </vt:lpstr>
      <vt:lpstr>CCA 202352018</vt:lpstr>
      <vt:lpstr>Distinguishing Rev. rul. 2004-64</vt:lpstr>
      <vt:lpstr>CONSENT vs. failure to object</vt:lpstr>
      <vt:lpstr>Valuation of gift</vt:lpstr>
      <vt:lpstr>What is a CCA?</vt:lpstr>
      <vt:lpstr>Treas. reg. §25.2511-1(g)(1)</vt:lpstr>
      <vt:lpstr>Treas. reg. §25.2511-1(g)(2)</vt:lpstr>
      <vt:lpstr>Contrary Authority</vt:lpstr>
      <vt:lpstr>Delaware trust law to the rescue</vt:lpstr>
      <vt:lpstr>Merger - 12 Del. C. § 3525(29)</vt:lpstr>
      <vt:lpstr>Decanting - 12 Del. C. § 3528</vt:lpstr>
      <vt:lpstr>Decanting - 12 Del. C. § 3528</vt:lpstr>
      <vt:lpstr>Treasury Decision 8912, 65 FR 79735-79740, Dec. 20, 2020</vt:lpstr>
      <vt:lpstr>Treasury Decision 8912, 65 FR 79735-79740, Dec. 20, 2020</vt:lpstr>
      <vt:lpstr>NJSA - 12 Del. C. § 3338</vt:lpstr>
      <vt:lpstr>NJSA - 12 Del. C. § 3338</vt:lpstr>
      <vt:lpstr>NJSA - 12 Del. C. § 3338</vt:lpstr>
      <vt:lpstr>Grantor modification - 12 Del. C. § 3342</vt:lpstr>
      <vt:lpstr>Grantor modification - 12 Del. C. § 3342</vt:lpstr>
      <vt:lpstr>Designated Representative - 12 Del. C. § 3339</vt:lpstr>
      <vt:lpstr>Designated Representative - 12 Del. C. § 3339</vt:lpstr>
      <vt:lpstr>Designated Representative - 12 Del. C. § 3339</vt:lpstr>
      <vt:lpstr>Virtual representation - 12 Del. C. § 3547</vt:lpstr>
      <vt:lpstr>Virtual representation - 12 Del. C. § 3547</vt:lpstr>
      <vt:lpstr>Virtual representation - 12 Del. C. § 3547</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out of the Estate and Gift Tax Return Penalty Box</dc:title>
  <dc:creator>Wiley, Melissa</dc:creator>
  <cp:lastModifiedBy>Greg Koseluk</cp:lastModifiedBy>
  <cp:revision>16</cp:revision>
  <cp:lastPrinted>2024-05-24T00:34:39Z</cp:lastPrinted>
  <dcterms:created xsi:type="dcterms:W3CDTF">2024-05-21T14:05:30Z</dcterms:created>
  <dcterms:modified xsi:type="dcterms:W3CDTF">2024-10-22T16:21:34Z</dcterms:modified>
</cp:coreProperties>
</file>